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9" r:id="rId4"/>
    <p:sldId id="260" r:id="rId5"/>
    <p:sldId id="258" r:id="rId6"/>
    <p:sldId id="257" r:id="rId7"/>
    <p:sldId id="263" r:id="rId8"/>
    <p:sldId id="264" r:id="rId9"/>
    <p:sldId id="265" r:id="rId10"/>
    <p:sldId id="268" r:id="rId11"/>
    <p:sldId id="272" r:id="rId12"/>
    <p:sldId id="269" r:id="rId13"/>
    <p:sldId id="267" r:id="rId14"/>
    <p:sldId id="273" r:id="rId15"/>
    <p:sldId id="274" r:id="rId16"/>
    <p:sldId id="282" r:id="rId17"/>
    <p:sldId id="275" r:id="rId18"/>
    <p:sldId id="277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6F2"/>
    <a:srgbClr val="9E57F3"/>
    <a:srgbClr val="8A2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0B79BA-B957-48DB-9DF0-6C339EC6778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DB94754-8943-41CE-9F7B-17ADE91EC0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Rockwell" panose="02060603020205020403" pitchFamily="18" charset="0"/>
            </a:rPr>
            <a:t>Prediction objective</a:t>
          </a:r>
        </a:p>
      </dgm:t>
    </dgm:pt>
    <dgm:pt modelId="{28744884-EE60-4F87-A036-0E71344970FE}" type="parTrans" cxnId="{4828C91C-8928-4F02-A169-AB1D2021430F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B77EBA99-EE8B-4E01-B4D9-07D1D0F62108}" type="sibTrans" cxnId="{4828C91C-8928-4F02-A169-AB1D2021430F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0D1DBA11-9E69-46C5-A1CB-958278E8BE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Rockwell" panose="02060603020205020403" pitchFamily="18" charset="0"/>
            </a:rPr>
            <a:t>Data Source </a:t>
          </a:r>
        </a:p>
      </dgm:t>
    </dgm:pt>
    <dgm:pt modelId="{25AE6482-0AD7-4EC2-AD11-40187D1611ED}" type="parTrans" cxnId="{7EB3ACA7-7602-498B-9EC4-9F2854F3BC2B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957D95D7-CDA6-4462-A7E7-2863DC8D1C84}" type="sibTrans" cxnId="{7EB3ACA7-7602-498B-9EC4-9F2854F3BC2B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3A8AE7E1-A67F-444E-8655-8667252F06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Rockwell" panose="02060603020205020403" pitchFamily="18" charset="0"/>
            </a:rPr>
            <a:t>Exploratory Data Analysis</a:t>
          </a:r>
        </a:p>
      </dgm:t>
    </dgm:pt>
    <dgm:pt modelId="{198C55D7-24E4-48B9-8985-7BE713C07614}" type="parTrans" cxnId="{142C097D-9D4C-4DD5-BEF3-BBF2D0A35391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D82CFB32-9C70-4BE6-A268-D9B68EDFCCE2}" type="sibTrans" cxnId="{142C097D-9D4C-4DD5-BEF3-BBF2D0A35391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06EE0FEF-F094-4028-8AC2-8DC4D20EF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Rockwell" panose="02060603020205020403" pitchFamily="18" charset="0"/>
            </a:rPr>
            <a:t>Data Preprocessing</a:t>
          </a:r>
        </a:p>
      </dgm:t>
    </dgm:pt>
    <dgm:pt modelId="{9DE2B4F0-5883-4E25-8C4F-31A7EB6703B4}" type="parTrans" cxnId="{C66F252B-83EA-458B-A9CA-4D6F0DA46197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1A1C66F3-7620-4101-936A-F7A5AABCE696}" type="sibTrans" cxnId="{C66F252B-83EA-458B-A9CA-4D6F0DA46197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CA520427-11CD-4093-BD2A-4553E7FF6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Rockwell" panose="02060603020205020403" pitchFamily="18" charset="0"/>
            </a:rPr>
            <a:t>Model building</a:t>
          </a:r>
        </a:p>
      </dgm:t>
    </dgm:pt>
    <dgm:pt modelId="{8CD950B7-7CE1-4D95-94EA-EBC238F1AE57}" type="parTrans" cxnId="{DEC54E96-7486-4095-89BB-E0FAA8939D2B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EA95F005-AFE6-4AE4-A0D8-82A3BA976932}" type="sibTrans" cxnId="{DEC54E96-7486-4095-89BB-E0FAA8939D2B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338455F5-DCB7-47F7-8C5D-4770C1FFA0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Rockwell" panose="02060603020205020403" pitchFamily="18" charset="0"/>
            </a:rPr>
            <a:t>Results</a:t>
          </a:r>
        </a:p>
      </dgm:t>
    </dgm:pt>
    <dgm:pt modelId="{7151D32D-E13A-4499-BE63-34AD99926446}" type="parTrans" cxnId="{4E9E6A49-1EF4-4813-9B88-4CAEB578492C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37617E9E-DDB1-4777-A600-962F14C4F997}" type="sibTrans" cxnId="{4E9E6A49-1EF4-4813-9B88-4CAEB578492C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C35856DD-8542-4423-832F-F65B88EF00EF}" type="pres">
      <dgm:prSet presAssocID="{DE0B79BA-B957-48DB-9DF0-6C339EC67783}" presName="root" presStyleCnt="0">
        <dgm:presLayoutVars>
          <dgm:dir/>
          <dgm:resizeHandles val="exact"/>
        </dgm:presLayoutVars>
      </dgm:prSet>
      <dgm:spPr/>
    </dgm:pt>
    <dgm:pt modelId="{A7583841-0BB8-4B03-9392-4399214D31D5}" type="pres">
      <dgm:prSet presAssocID="{DE0B79BA-B957-48DB-9DF0-6C339EC67783}" presName="container" presStyleCnt="0">
        <dgm:presLayoutVars>
          <dgm:dir/>
          <dgm:resizeHandles val="exact"/>
        </dgm:presLayoutVars>
      </dgm:prSet>
      <dgm:spPr/>
    </dgm:pt>
    <dgm:pt modelId="{E1852626-94E3-4D8E-B5F9-9335A8AC239A}" type="pres">
      <dgm:prSet presAssocID="{7DB94754-8943-41CE-9F7B-17ADE91EC0F4}" presName="compNode" presStyleCnt="0"/>
      <dgm:spPr/>
    </dgm:pt>
    <dgm:pt modelId="{EF3D072D-C78A-437D-AB18-44A64419D487}" type="pres">
      <dgm:prSet presAssocID="{7DB94754-8943-41CE-9F7B-17ADE91EC0F4}" presName="iconBgRect" presStyleLbl="bgShp" presStyleIdx="0" presStyleCnt="6"/>
      <dgm:spPr/>
    </dgm:pt>
    <dgm:pt modelId="{0F4BACBD-5FD5-4F31-8C0B-A951DA8DCA14}" type="pres">
      <dgm:prSet presAssocID="{7DB94754-8943-41CE-9F7B-17ADE91EC0F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309529C-5A43-43DA-869E-AF4C7E162FFF}" type="pres">
      <dgm:prSet presAssocID="{7DB94754-8943-41CE-9F7B-17ADE91EC0F4}" presName="spaceRect" presStyleCnt="0"/>
      <dgm:spPr/>
    </dgm:pt>
    <dgm:pt modelId="{DBAAE7FD-A4E1-41A6-A1BD-8593AA269335}" type="pres">
      <dgm:prSet presAssocID="{7DB94754-8943-41CE-9F7B-17ADE91EC0F4}" presName="textRect" presStyleLbl="revTx" presStyleIdx="0" presStyleCnt="6">
        <dgm:presLayoutVars>
          <dgm:chMax val="1"/>
          <dgm:chPref val="1"/>
        </dgm:presLayoutVars>
      </dgm:prSet>
      <dgm:spPr/>
    </dgm:pt>
    <dgm:pt modelId="{AAD2A30E-3C08-4F93-A457-40711462BB51}" type="pres">
      <dgm:prSet presAssocID="{B77EBA99-EE8B-4E01-B4D9-07D1D0F62108}" presName="sibTrans" presStyleLbl="sibTrans2D1" presStyleIdx="0" presStyleCnt="0"/>
      <dgm:spPr/>
    </dgm:pt>
    <dgm:pt modelId="{4F86CEA9-3084-4E6A-B478-2B9DD5DB830F}" type="pres">
      <dgm:prSet presAssocID="{0D1DBA11-9E69-46C5-A1CB-958278E8BE95}" presName="compNode" presStyleCnt="0"/>
      <dgm:spPr/>
    </dgm:pt>
    <dgm:pt modelId="{8BF489C8-E83A-4814-800E-203F039C15B5}" type="pres">
      <dgm:prSet presAssocID="{0D1DBA11-9E69-46C5-A1CB-958278E8BE95}" presName="iconBgRect" presStyleLbl="bgShp" presStyleIdx="1" presStyleCnt="6"/>
      <dgm:spPr/>
    </dgm:pt>
    <dgm:pt modelId="{7782AC14-971E-4A8B-8483-E516F14034EF}" type="pres">
      <dgm:prSet presAssocID="{0D1DBA11-9E69-46C5-A1CB-958278E8BE9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A2E78E-604A-4EA3-A65C-8C5CC7B6C2F7}" type="pres">
      <dgm:prSet presAssocID="{0D1DBA11-9E69-46C5-A1CB-958278E8BE95}" presName="spaceRect" presStyleCnt="0"/>
      <dgm:spPr/>
    </dgm:pt>
    <dgm:pt modelId="{B43A8ED5-F07C-4367-B57F-0EB426966123}" type="pres">
      <dgm:prSet presAssocID="{0D1DBA11-9E69-46C5-A1CB-958278E8BE95}" presName="textRect" presStyleLbl="revTx" presStyleIdx="1" presStyleCnt="6">
        <dgm:presLayoutVars>
          <dgm:chMax val="1"/>
          <dgm:chPref val="1"/>
        </dgm:presLayoutVars>
      </dgm:prSet>
      <dgm:spPr/>
    </dgm:pt>
    <dgm:pt modelId="{9DA6E20D-B45E-42D2-BB90-F2C62F0EF181}" type="pres">
      <dgm:prSet presAssocID="{957D95D7-CDA6-4462-A7E7-2863DC8D1C84}" presName="sibTrans" presStyleLbl="sibTrans2D1" presStyleIdx="0" presStyleCnt="0"/>
      <dgm:spPr/>
    </dgm:pt>
    <dgm:pt modelId="{FE4949B7-C6A0-4819-8B7C-6159C37675FA}" type="pres">
      <dgm:prSet presAssocID="{3A8AE7E1-A67F-444E-8655-8667252F062B}" presName="compNode" presStyleCnt="0"/>
      <dgm:spPr/>
    </dgm:pt>
    <dgm:pt modelId="{23C82767-8A78-4FC2-B54F-3D8095684CAD}" type="pres">
      <dgm:prSet presAssocID="{3A8AE7E1-A67F-444E-8655-8667252F062B}" presName="iconBgRect" presStyleLbl="bgShp" presStyleIdx="2" presStyleCnt="6"/>
      <dgm:spPr/>
    </dgm:pt>
    <dgm:pt modelId="{2773D357-76BF-44D4-8667-740A3CFD8BDD}" type="pres">
      <dgm:prSet presAssocID="{3A8AE7E1-A67F-444E-8655-8667252F062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8836BE3-2C8C-4BE5-90A9-9A6A8CB6D622}" type="pres">
      <dgm:prSet presAssocID="{3A8AE7E1-A67F-444E-8655-8667252F062B}" presName="spaceRect" presStyleCnt="0"/>
      <dgm:spPr/>
    </dgm:pt>
    <dgm:pt modelId="{B6FACE08-3B5C-4A09-8215-F5F09C405FA5}" type="pres">
      <dgm:prSet presAssocID="{3A8AE7E1-A67F-444E-8655-8667252F062B}" presName="textRect" presStyleLbl="revTx" presStyleIdx="2" presStyleCnt="6">
        <dgm:presLayoutVars>
          <dgm:chMax val="1"/>
          <dgm:chPref val="1"/>
        </dgm:presLayoutVars>
      </dgm:prSet>
      <dgm:spPr/>
    </dgm:pt>
    <dgm:pt modelId="{CAB7A303-9EFC-4577-83C6-47F033CCFC1C}" type="pres">
      <dgm:prSet presAssocID="{D82CFB32-9C70-4BE6-A268-D9B68EDFCCE2}" presName="sibTrans" presStyleLbl="sibTrans2D1" presStyleIdx="0" presStyleCnt="0"/>
      <dgm:spPr/>
    </dgm:pt>
    <dgm:pt modelId="{82081FB2-EF81-4BBB-96AB-1AF7096CD850}" type="pres">
      <dgm:prSet presAssocID="{06EE0FEF-F094-4028-8AC2-8DC4D20EF232}" presName="compNode" presStyleCnt="0"/>
      <dgm:spPr/>
    </dgm:pt>
    <dgm:pt modelId="{5764FA0D-E866-4BA4-A486-19C9049EC022}" type="pres">
      <dgm:prSet presAssocID="{06EE0FEF-F094-4028-8AC2-8DC4D20EF232}" presName="iconBgRect" presStyleLbl="bgShp" presStyleIdx="3" presStyleCnt="6"/>
      <dgm:spPr/>
    </dgm:pt>
    <dgm:pt modelId="{F02BC818-0B3A-42E8-8313-7112602CEE43}" type="pres">
      <dgm:prSet presAssocID="{06EE0FEF-F094-4028-8AC2-8DC4D20EF23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92504FB-5C4A-45A3-AD52-9940D055A96A}" type="pres">
      <dgm:prSet presAssocID="{06EE0FEF-F094-4028-8AC2-8DC4D20EF232}" presName="spaceRect" presStyleCnt="0"/>
      <dgm:spPr/>
    </dgm:pt>
    <dgm:pt modelId="{BC726A29-2072-4EEE-A5E1-8831DCD8C8CD}" type="pres">
      <dgm:prSet presAssocID="{06EE0FEF-F094-4028-8AC2-8DC4D20EF232}" presName="textRect" presStyleLbl="revTx" presStyleIdx="3" presStyleCnt="6">
        <dgm:presLayoutVars>
          <dgm:chMax val="1"/>
          <dgm:chPref val="1"/>
        </dgm:presLayoutVars>
      </dgm:prSet>
      <dgm:spPr/>
    </dgm:pt>
    <dgm:pt modelId="{C0C2F582-1A45-4DF1-8B68-BDFEB18D1C79}" type="pres">
      <dgm:prSet presAssocID="{1A1C66F3-7620-4101-936A-F7A5AABCE696}" presName="sibTrans" presStyleLbl="sibTrans2D1" presStyleIdx="0" presStyleCnt="0"/>
      <dgm:spPr/>
    </dgm:pt>
    <dgm:pt modelId="{1858B8EE-4A8E-4350-AC5B-5D463711C4FA}" type="pres">
      <dgm:prSet presAssocID="{CA520427-11CD-4093-BD2A-4553E7FF6765}" presName="compNode" presStyleCnt="0"/>
      <dgm:spPr/>
    </dgm:pt>
    <dgm:pt modelId="{FAFD0E26-5EFA-4105-BFA4-9E2FF5CA00F9}" type="pres">
      <dgm:prSet presAssocID="{CA520427-11CD-4093-BD2A-4553E7FF6765}" presName="iconBgRect" presStyleLbl="bgShp" presStyleIdx="4" presStyleCnt="6"/>
      <dgm:spPr/>
    </dgm:pt>
    <dgm:pt modelId="{393222D0-CCE5-4210-8534-46FF98ADBBFE}" type="pres">
      <dgm:prSet presAssocID="{CA520427-11CD-4093-BD2A-4553E7FF676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96C3FAA3-A940-4F22-9C6A-557F014965E4}" type="pres">
      <dgm:prSet presAssocID="{CA520427-11CD-4093-BD2A-4553E7FF6765}" presName="spaceRect" presStyleCnt="0"/>
      <dgm:spPr/>
    </dgm:pt>
    <dgm:pt modelId="{7B7B23FC-307F-4324-B186-9C22F7203E9A}" type="pres">
      <dgm:prSet presAssocID="{CA520427-11CD-4093-BD2A-4553E7FF6765}" presName="textRect" presStyleLbl="revTx" presStyleIdx="4" presStyleCnt="6">
        <dgm:presLayoutVars>
          <dgm:chMax val="1"/>
          <dgm:chPref val="1"/>
        </dgm:presLayoutVars>
      </dgm:prSet>
      <dgm:spPr/>
    </dgm:pt>
    <dgm:pt modelId="{84B5324A-7F81-4E4F-90EB-6D775472E919}" type="pres">
      <dgm:prSet presAssocID="{EA95F005-AFE6-4AE4-A0D8-82A3BA976932}" presName="sibTrans" presStyleLbl="sibTrans2D1" presStyleIdx="0" presStyleCnt="0"/>
      <dgm:spPr/>
    </dgm:pt>
    <dgm:pt modelId="{87707E1A-72F3-4ABC-83D6-DA18A663D6EA}" type="pres">
      <dgm:prSet presAssocID="{338455F5-DCB7-47F7-8C5D-4770C1FFA0B1}" presName="compNode" presStyleCnt="0"/>
      <dgm:spPr/>
    </dgm:pt>
    <dgm:pt modelId="{F1BDC07D-5256-4A0F-97DA-32B97F913725}" type="pres">
      <dgm:prSet presAssocID="{338455F5-DCB7-47F7-8C5D-4770C1FFA0B1}" presName="iconBgRect" presStyleLbl="bgShp" presStyleIdx="5" presStyleCnt="6"/>
      <dgm:spPr/>
    </dgm:pt>
    <dgm:pt modelId="{1EF71628-44AA-415B-9D12-3815E4278D13}" type="pres">
      <dgm:prSet presAssocID="{338455F5-DCB7-47F7-8C5D-4770C1FFA0B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A54666B-B51C-45A6-83FF-0DDC1C00B889}" type="pres">
      <dgm:prSet presAssocID="{338455F5-DCB7-47F7-8C5D-4770C1FFA0B1}" presName="spaceRect" presStyleCnt="0"/>
      <dgm:spPr/>
    </dgm:pt>
    <dgm:pt modelId="{B28A74CC-7B06-4A54-92F7-9E76AC7BA5DD}" type="pres">
      <dgm:prSet presAssocID="{338455F5-DCB7-47F7-8C5D-4770C1FFA0B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AF5210D-8F0B-4D55-A30C-BA85321F94ED}" type="presOf" srcId="{0D1DBA11-9E69-46C5-A1CB-958278E8BE95}" destId="{B43A8ED5-F07C-4367-B57F-0EB426966123}" srcOrd="0" destOrd="0" presId="urn:microsoft.com/office/officeart/2018/2/layout/IconCircleList"/>
    <dgm:cxn modelId="{4828C91C-8928-4F02-A169-AB1D2021430F}" srcId="{DE0B79BA-B957-48DB-9DF0-6C339EC67783}" destId="{7DB94754-8943-41CE-9F7B-17ADE91EC0F4}" srcOrd="0" destOrd="0" parTransId="{28744884-EE60-4F87-A036-0E71344970FE}" sibTransId="{B77EBA99-EE8B-4E01-B4D9-07D1D0F62108}"/>
    <dgm:cxn modelId="{C66F252B-83EA-458B-A9CA-4D6F0DA46197}" srcId="{DE0B79BA-B957-48DB-9DF0-6C339EC67783}" destId="{06EE0FEF-F094-4028-8AC2-8DC4D20EF232}" srcOrd="3" destOrd="0" parTransId="{9DE2B4F0-5883-4E25-8C4F-31A7EB6703B4}" sibTransId="{1A1C66F3-7620-4101-936A-F7A5AABCE696}"/>
    <dgm:cxn modelId="{0CC3CF3D-94E5-4861-B74D-C2A628FE4CF0}" type="presOf" srcId="{B77EBA99-EE8B-4E01-B4D9-07D1D0F62108}" destId="{AAD2A30E-3C08-4F93-A457-40711462BB51}" srcOrd="0" destOrd="0" presId="urn:microsoft.com/office/officeart/2018/2/layout/IconCircleList"/>
    <dgm:cxn modelId="{4E9E6A49-1EF4-4813-9B88-4CAEB578492C}" srcId="{DE0B79BA-B957-48DB-9DF0-6C339EC67783}" destId="{338455F5-DCB7-47F7-8C5D-4770C1FFA0B1}" srcOrd="5" destOrd="0" parTransId="{7151D32D-E13A-4499-BE63-34AD99926446}" sibTransId="{37617E9E-DDB1-4777-A600-962F14C4F997}"/>
    <dgm:cxn modelId="{46E92276-0994-4313-B6C2-C781AB82E41A}" type="presOf" srcId="{DE0B79BA-B957-48DB-9DF0-6C339EC67783}" destId="{C35856DD-8542-4423-832F-F65B88EF00EF}" srcOrd="0" destOrd="0" presId="urn:microsoft.com/office/officeart/2018/2/layout/IconCircleList"/>
    <dgm:cxn modelId="{142C097D-9D4C-4DD5-BEF3-BBF2D0A35391}" srcId="{DE0B79BA-B957-48DB-9DF0-6C339EC67783}" destId="{3A8AE7E1-A67F-444E-8655-8667252F062B}" srcOrd="2" destOrd="0" parTransId="{198C55D7-24E4-48B9-8985-7BE713C07614}" sibTransId="{D82CFB32-9C70-4BE6-A268-D9B68EDFCCE2}"/>
    <dgm:cxn modelId="{0722DA93-D53B-4334-B281-2E95FB65601D}" type="presOf" srcId="{338455F5-DCB7-47F7-8C5D-4770C1FFA0B1}" destId="{B28A74CC-7B06-4A54-92F7-9E76AC7BA5DD}" srcOrd="0" destOrd="0" presId="urn:microsoft.com/office/officeart/2018/2/layout/IconCircleList"/>
    <dgm:cxn modelId="{DEC54E96-7486-4095-89BB-E0FAA8939D2B}" srcId="{DE0B79BA-B957-48DB-9DF0-6C339EC67783}" destId="{CA520427-11CD-4093-BD2A-4553E7FF6765}" srcOrd="4" destOrd="0" parTransId="{8CD950B7-7CE1-4D95-94EA-EBC238F1AE57}" sibTransId="{EA95F005-AFE6-4AE4-A0D8-82A3BA976932}"/>
    <dgm:cxn modelId="{92D77698-3DF9-43B6-8181-9397A84F8859}" type="presOf" srcId="{06EE0FEF-F094-4028-8AC2-8DC4D20EF232}" destId="{BC726A29-2072-4EEE-A5E1-8831DCD8C8CD}" srcOrd="0" destOrd="0" presId="urn:microsoft.com/office/officeart/2018/2/layout/IconCircleList"/>
    <dgm:cxn modelId="{FABF5A9C-44C7-49F1-9F99-422E0E8E38F4}" type="presOf" srcId="{CA520427-11CD-4093-BD2A-4553E7FF6765}" destId="{7B7B23FC-307F-4324-B186-9C22F7203E9A}" srcOrd="0" destOrd="0" presId="urn:microsoft.com/office/officeart/2018/2/layout/IconCircleList"/>
    <dgm:cxn modelId="{7EB3ACA7-7602-498B-9EC4-9F2854F3BC2B}" srcId="{DE0B79BA-B957-48DB-9DF0-6C339EC67783}" destId="{0D1DBA11-9E69-46C5-A1CB-958278E8BE95}" srcOrd="1" destOrd="0" parTransId="{25AE6482-0AD7-4EC2-AD11-40187D1611ED}" sibTransId="{957D95D7-CDA6-4462-A7E7-2863DC8D1C84}"/>
    <dgm:cxn modelId="{8F90BEB2-5F18-4743-A294-489F85251F19}" type="presOf" srcId="{957D95D7-CDA6-4462-A7E7-2863DC8D1C84}" destId="{9DA6E20D-B45E-42D2-BB90-F2C62F0EF181}" srcOrd="0" destOrd="0" presId="urn:microsoft.com/office/officeart/2018/2/layout/IconCircleList"/>
    <dgm:cxn modelId="{827951C2-B1C8-4197-9B57-E45D8F5CF754}" type="presOf" srcId="{3A8AE7E1-A67F-444E-8655-8667252F062B}" destId="{B6FACE08-3B5C-4A09-8215-F5F09C405FA5}" srcOrd="0" destOrd="0" presId="urn:microsoft.com/office/officeart/2018/2/layout/IconCircleList"/>
    <dgm:cxn modelId="{2F7A49D5-D3D6-4873-8346-2962C2D690E1}" type="presOf" srcId="{1A1C66F3-7620-4101-936A-F7A5AABCE696}" destId="{C0C2F582-1A45-4DF1-8B68-BDFEB18D1C79}" srcOrd="0" destOrd="0" presId="urn:microsoft.com/office/officeart/2018/2/layout/IconCircleList"/>
    <dgm:cxn modelId="{AB03E6EE-DCF1-4EFA-9886-6B19170ED063}" type="presOf" srcId="{7DB94754-8943-41CE-9F7B-17ADE91EC0F4}" destId="{DBAAE7FD-A4E1-41A6-A1BD-8593AA269335}" srcOrd="0" destOrd="0" presId="urn:microsoft.com/office/officeart/2018/2/layout/IconCircleList"/>
    <dgm:cxn modelId="{5FA997F7-00D3-4AC5-B272-F9205AC49CAF}" type="presOf" srcId="{D82CFB32-9C70-4BE6-A268-D9B68EDFCCE2}" destId="{CAB7A303-9EFC-4577-83C6-47F033CCFC1C}" srcOrd="0" destOrd="0" presId="urn:microsoft.com/office/officeart/2018/2/layout/IconCircleList"/>
    <dgm:cxn modelId="{44A1B5F7-99BE-493D-9F1A-0907DD47AAD9}" type="presOf" srcId="{EA95F005-AFE6-4AE4-A0D8-82A3BA976932}" destId="{84B5324A-7F81-4E4F-90EB-6D775472E919}" srcOrd="0" destOrd="0" presId="urn:microsoft.com/office/officeart/2018/2/layout/IconCircleList"/>
    <dgm:cxn modelId="{727FD20D-BF74-44AD-8C93-AD8C45F9CFB0}" type="presParOf" srcId="{C35856DD-8542-4423-832F-F65B88EF00EF}" destId="{A7583841-0BB8-4B03-9392-4399214D31D5}" srcOrd="0" destOrd="0" presId="urn:microsoft.com/office/officeart/2018/2/layout/IconCircleList"/>
    <dgm:cxn modelId="{48298B26-4EFD-454C-A69B-56ECAC25D478}" type="presParOf" srcId="{A7583841-0BB8-4B03-9392-4399214D31D5}" destId="{E1852626-94E3-4D8E-B5F9-9335A8AC239A}" srcOrd="0" destOrd="0" presId="urn:microsoft.com/office/officeart/2018/2/layout/IconCircleList"/>
    <dgm:cxn modelId="{E9952E1E-1389-4122-86F4-61DA25491CD2}" type="presParOf" srcId="{E1852626-94E3-4D8E-B5F9-9335A8AC239A}" destId="{EF3D072D-C78A-437D-AB18-44A64419D487}" srcOrd="0" destOrd="0" presId="urn:microsoft.com/office/officeart/2018/2/layout/IconCircleList"/>
    <dgm:cxn modelId="{DD519750-F5D0-4BDE-8915-D238A5E22681}" type="presParOf" srcId="{E1852626-94E3-4D8E-B5F9-9335A8AC239A}" destId="{0F4BACBD-5FD5-4F31-8C0B-A951DA8DCA14}" srcOrd="1" destOrd="0" presId="urn:microsoft.com/office/officeart/2018/2/layout/IconCircleList"/>
    <dgm:cxn modelId="{E6F4AC20-E9CE-4F6B-B84B-D378C7D96197}" type="presParOf" srcId="{E1852626-94E3-4D8E-B5F9-9335A8AC239A}" destId="{E309529C-5A43-43DA-869E-AF4C7E162FFF}" srcOrd="2" destOrd="0" presId="urn:microsoft.com/office/officeart/2018/2/layout/IconCircleList"/>
    <dgm:cxn modelId="{FA470C99-B472-4E09-9956-A5C8A198B846}" type="presParOf" srcId="{E1852626-94E3-4D8E-B5F9-9335A8AC239A}" destId="{DBAAE7FD-A4E1-41A6-A1BD-8593AA269335}" srcOrd="3" destOrd="0" presId="urn:microsoft.com/office/officeart/2018/2/layout/IconCircleList"/>
    <dgm:cxn modelId="{B7A6F50B-A1A1-48B1-8103-103A9BB9E170}" type="presParOf" srcId="{A7583841-0BB8-4B03-9392-4399214D31D5}" destId="{AAD2A30E-3C08-4F93-A457-40711462BB51}" srcOrd="1" destOrd="0" presId="urn:microsoft.com/office/officeart/2018/2/layout/IconCircleList"/>
    <dgm:cxn modelId="{F5F4767A-1CF0-4AED-9520-C70D10AF15C1}" type="presParOf" srcId="{A7583841-0BB8-4B03-9392-4399214D31D5}" destId="{4F86CEA9-3084-4E6A-B478-2B9DD5DB830F}" srcOrd="2" destOrd="0" presId="urn:microsoft.com/office/officeart/2018/2/layout/IconCircleList"/>
    <dgm:cxn modelId="{F63C092E-4B41-4FDB-90E7-F98D7CE130F6}" type="presParOf" srcId="{4F86CEA9-3084-4E6A-B478-2B9DD5DB830F}" destId="{8BF489C8-E83A-4814-800E-203F039C15B5}" srcOrd="0" destOrd="0" presId="urn:microsoft.com/office/officeart/2018/2/layout/IconCircleList"/>
    <dgm:cxn modelId="{15764B25-9DF5-4E18-B3C6-9E8AE8539B6F}" type="presParOf" srcId="{4F86CEA9-3084-4E6A-B478-2B9DD5DB830F}" destId="{7782AC14-971E-4A8B-8483-E516F14034EF}" srcOrd="1" destOrd="0" presId="urn:microsoft.com/office/officeart/2018/2/layout/IconCircleList"/>
    <dgm:cxn modelId="{C104F0FB-B1C2-4533-B9F5-83D49AB9AFA4}" type="presParOf" srcId="{4F86CEA9-3084-4E6A-B478-2B9DD5DB830F}" destId="{D3A2E78E-604A-4EA3-A65C-8C5CC7B6C2F7}" srcOrd="2" destOrd="0" presId="urn:microsoft.com/office/officeart/2018/2/layout/IconCircleList"/>
    <dgm:cxn modelId="{EEDB6A21-FAB3-4A3E-A44B-DD1949AF2B86}" type="presParOf" srcId="{4F86CEA9-3084-4E6A-B478-2B9DD5DB830F}" destId="{B43A8ED5-F07C-4367-B57F-0EB426966123}" srcOrd="3" destOrd="0" presId="urn:microsoft.com/office/officeart/2018/2/layout/IconCircleList"/>
    <dgm:cxn modelId="{0CD18F2C-F804-41B8-8F74-4EEFFDFEEE3F}" type="presParOf" srcId="{A7583841-0BB8-4B03-9392-4399214D31D5}" destId="{9DA6E20D-B45E-42D2-BB90-F2C62F0EF181}" srcOrd="3" destOrd="0" presId="urn:microsoft.com/office/officeart/2018/2/layout/IconCircleList"/>
    <dgm:cxn modelId="{BD0BB9BC-89AE-46C0-934D-D5EBF691789E}" type="presParOf" srcId="{A7583841-0BB8-4B03-9392-4399214D31D5}" destId="{FE4949B7-C6A0-4819-8B7C-6159C37675FA}" srcOrd="4" destOrd="0" presId="urn:microsoft.com/office/officeart/2018/2/layout/IconCircleList"/>
    <dgm:cxn modelId="{68A6303E-8782-414C-A517-89AF3D2215A5}" type="presParOf" srcId="{FE4949B7-C6A0-4819-8B7C-6159C37675FA}" destId="{23C82767-8A78-4FC2-B54F-3D8095684CAD}" srcOrd="0" destOrd="0" presId="urn:microsoft.com/office/officeart/2018/2/layout/IconCircleList"/>
    <dgm:cxn modelId="{092FB59E-055A-4EC2-A4EE-B6D182E12FDB}" type="presParOf" srcId="{FE4949B7-C6A0-4819-8B7C-6159C37675FA}" destId="{2773D357-76BF-44D4-8667-740A3CFD8BDD}" srcOrd="1" destOrd="0" presId="urn:microsoft.com/office/officeart/2018/2/layout/IconCircleList"/>
    <dgm:cxn modelId="{A274A84E-30DF-4815-B6C6-5924360B9E5B}" type="presParOf" srcId="{FE4949B7-C6A0-4819-8B7C-6159C37675FA}" destId="{A8836BE3-2C8C-4BE5-90A9-9A6A8CB6D622}" srcOrd="2" destOrd="0" presId="urn:microsoft.com/office/officeart/2018/2/layout/IconCircleList"/>
    <dgm:cxn modelId="{C2237D17-42D9-47B4-A2C0-F4184DD456AA}" type="presParOf" srcId="{FE4949B7-C6A0-4819-8B7C-6159C37675FA}" destId="{B6FACE08-3B5C-4A09-8215-F5F09C405FA5}" srcOrd="3" destOrd="0" presId="urn:microsoft.com/office/officeart/2018/2/layout/IconCircleList"/>
    <dgm:cxn modelId="{4C5311D3-E76C-490C-A996-2E79B849E1BB}" type="presParOf" srcId="{A7583841-0BB8-4B03-9392-4399214D31D5}" destId="{CAB7A303-9EFC-4577-83C6-47F033CCFC1C}" srcOrd="5" destOrd="0" presId="urn:microsoft.com/office/officeart/2018/2/layout/IconCircleList"/>
    <dgm:cxn modelId="{4799CBB9-D112-4B17-86F6-624C0A3A18E8}" type="presParOf" srcId="{A7583841-0BB8-4B03-9392-4399214D31D5}" destId="{82081FB2-EF81-4BBB-96AB-1AF7096CD850}" srcOrd="6" destOrd="0" presId="urn:microsoft.com/office/officeart/2018/2/layout/IconCircleList"/>
    <dgm:cxn modelId="{1F87E2FC-D36B-45FD-A2BF-BBBC8CF03653}" type="presParOf" srcId="{82081FB2-EF81-4BBB-96AB-1AF7096CD850}" destId="{5764FA0D-E866-4BA4-A486-19C9049EC022}" srcOrd="0" destOrd="0" presId="urn:microsoft.com/office/officeart/2018/2/layout/IconCircleList"/>
    <dgm:cxn modelId="{5DB4FC47-4AF2-4AA1-897C-49CE0535F91B}" type="presParOf" srcId="{82081FB2-EF81-4BBB-96AB-1AF7096CD850}" destId="{F02BC818-0B3A-42E8-8313-7112602CEE43}" srcOrd="1" destOrd="0" presId="urn:microsoft.com/office/officeart/2018/2/layout/IconCircleList"/>
    <dgm:cxn modelId="{BC191B19-1391-4137-A7B2-8A43D5C12C29}" type="presParOf" srcId="{82081FB2-EF81-4BBB-96AB-1AF7096CD850}" destId="{892504FB-5C4A-45A3-AD52-9940D055A96A}" srcOrd="2" destOrd="0" presId="urn:microsoft.com/office/officeart/2018/2/layout/IconCircleList"/>
    <dgm:cxn modelId="{38B713E5-0925-4339-90E1-86BE634FDB60}" type="presParOf" srcId="{82081FB2-EF81-4BBB-96AB-1AF7096CD850}" destId="{BC726A29-2072-4EEE-A5E1-8831DCD8C8CD}" srcOrd="3" destOrd="0" presId="urn:microsoft.com/office/officeart/2018/2/layout/IconCircleList"/>
    <dgm:cxn modelId="{BBE5603D-FCB2-4AE3-8506-7BF0E34C9BF5}" type="presParOf" srcId="{A7583841-0BB8-4B03-9392-4399214D31D5}" destId="{C0C2F582-1A45-4DF1-8B68-BDFEB18D1C79}" srcOrd="7" destOrd="0" presId="urn:microsoft.com/office/officeart/2018/2/layout/IconCircleList"/>
    <dgm:cxn modelId="{85B6BF2C-0CED-4A03-9657-EADA6D219B54}" type="presParOf" srcId="{A7583841-0BB8-4B03-9392-4399214D31D5}" destId="{1858B8EE-4A8E-4350-AC5B-5D463711C4FA}" srcOrd="8" destOrd="0" presId="urn:microsoft.com/office/officeart/2018/2/layout/IconCircleList"/>
    <dgm:cxn modelId="{64D272BC-0DD6-4C39-B093-FCA8AA56D3EC}" type="presParOf" srcId="{1858B8EE-4A8E-4350-AC5B-5D463711C4FA}" destId="{FAFD0E26-5EFA-4105-BFA4-9E2FF5CA00F9}" srcOrd="0" destOrd="0" presId="urn:microsoft.com/office/officeart/2018/2/layout/IconCircleList"/>
    <dgm:cxn modelId="{17C0693C-7BD9-4679-9060-74B3C1DF4C99}" type="presParOf" srcId="{1858B8EE-4A8E-4350-AC5B-5D463711C4FA}" destId="{393222D0-CCE5-4210-8534-46FF98ADBBFE}" srcOrd="1" destOrd="0" presId="urn:microsoft.com/office/officeart/2018/2/layout/IconCircleList"/>
    <dgm:cxn modelId="{CA5D4ECC-E2E8-4058-A97B-0E26472A1B74}" type="presParOf" srcId="{1858B8EE-4A8E-4350-AC5B-5D463711C4FA}" destId="{96C3FAA3-A940-4F22-9C6A-557F014965E4}" srcOrd="2" destOrd="0" presId="urn:microsoft.com/office/officeart/2018/2/layout/IconCircleList"/>
    <dgm:cxn modelId="{D4C8C5BE-D7B6-435A-9856-0A0E554E8FCA}" type="presParOf" srcId="{1858B8EE-4A8E-4350-AC5B-5D463711C4FA}" destId="{7B7B23FC-307F-4324-B186-9C22F7203E9A}" srcOrd="3" destOrd="0" presId="urn:microsoft.com/office/officeart/2018/2/layout/IconCircleList"/>
    <dgm:cxn modelId="{818F6410-C009-4597-BBAF-857AEC318377}" type="presParOf" srcId="{A7583841-0BB8-4B03-9392-4399214D31D5}" destId="{84B5324A-7F81-4E4F-90EB-6D775472E919}" srcOrd="9" destOrd="0" presId="urn:microsoft.com/office/officeart/2018/2/layout/IconCircleList"/>
    <dgm:cxn modelId="{6FD20E03-8BE0-4799-AE1D-2B8C12FDE838}" type="presParOf" srcId="{A7583841-0BB8-4B03-9392-4399214D31D5}" destId="{87707E1A-72F3-4ABC-83D6-DA18A663D6EA}" srcOrd="10" destOrd="0" presId="urn:microsoft.com/office/officeart/2018/2/layout/IconCircleList"/>
    <dgm:cxn modelId="{5ADAAF10-5575-4E69-96C6-5991F3E68EBB}" type="presParOf" srcId="{87707E1A-72F3-4ABC-83D6-DA18A663D6EA}" destId="{F1BDC07D-5256-4A0F-97DA-32B97F913725}" srcOrd="0" destOrd="0" presId="urn:microsoft.com/office/officeart/2018/2/layout/IconCircleList"/>
    <dgm:cxn modelId="{E42C03E0-F884-49E8-98E5-39071028D7D4}" type="presParOf" srcId="{87707E1A-72F3-4ABC-83D6-DA18A663D6EA}" destId="{1EF71628-44AA-415B-9D12-3815E4278D13}" srcOrd="1" destOrd="0" presId="urn:microsoft.com/office/officeart/2018/2/layout/IconCircleList"/>
    <dgm:cxn modelId="{62F77C2E-E8AC-44AD-890D-00C7C42A57DC}" type="presParOf" srcId="{87707E1A-72F3-4ABC-83D6-DA18A663D6EA}" destId="{FA54666B-B51C-45A6-83FF-0DDC1C00B889}" srcOrd="2" destOrd="0" presId="urn:microsoft.com/office/officeart/2018/2/layout/IconCircleList"/>
    <dgm:cxn modelId="{6A1DA7FD-2939-486E-BF41-27FC89F6A56D}" type="presParOf" srcId="{87707E1A-72F3-4ABC-83D6-DA18A663D6EA}" destId="{B28A74CC-7B06-4A54-92F7-9E76AC7BA5D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E7483-9F28-4F99-B508-EB5B32F3B8FF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32D57F3-CD02-41CF-9565-F47EC147A9E3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>
              <a:solidFill>
                <a:schemeClr val="bg1"/>
              </a:solidFill>
              <a:latin typeface="Rockwell" panose="02060603020205020403" pitchFamily="18" charset="0"/>
            </a:rPr>
            <a:t>Classification</a:t>
          </a:r>
          <a:endParaRPr lang="en-US" dirty="0">
            <a:solidFill>
              <a:schemeClr val="bg1"/>
            </a:solidFill>
            <a:latin typeface="Rockwell" panose="02060603020205020403" pitchFamily="18" charset="0"/>
          </a:endParaRPr>
        </a:p>
      </dgm:t>
    </dgm:pt>
    <dgm:pt modelId="{D488AACA-D6DC-4A45-94C1-47B0DAC5837F}" type="parTrans" cxnId="{DBC5750C-B9F2-4216-A4CB-7FD7E260CF4F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847CDC5B-FC3E-4075-AEB2-0E09EA485F1C}" type="sibTrans" cxnId="{DBC5750C-B9F2-4216-A4CB-7FD7E260CF4F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9F96B18A-992F-497E-920F-4AA67ACF2620}">
      <dgm:prSet phldrT="[Text]"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Red/White Wine</a:t>
          </a:r>
        </a:p>
      </dgm:t>
    </dgm:pt>
    <dgm:pt modelId="{3390676A-7077-4D2D-ADA8-1251B95E8A23}" type="parTrans" cxnId="{FB2A9DD9-8E16-4844-9066-1A086A4D7942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1D3D116E-45AC-48DB-B66E-832E9142AFA2}" type="sibTrans" cxnId="{FB2A9DD9-8E16-4844-9066-1A086A4D7942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5A19451C-4527-4F0B-AEB8-C4D88DF1D098}">
      <dgm:prSet phldrT="[Text]"/>
      <dgm:spPr/>
      <dgm:t>
        <a:bodyPr/>
        <a:lstStyle/>
        <a:p>
          <a:r>
            <a:rPr lang="en-US">
              <a:latin typeface="Rockwell" panose="02060603020205020403" pitchFamily="18" charset="0"/>
            </a:rPr>
            <a:t>Wine Quality</a:t>
          </a:r>
        </a:p>
      </dgm:t>
    </dgm:pt>
    <dgm:pt modelId="{CA2A57D0-68F4-483D-9386-4B927D6CC4E0}" type="parTrans" cxnId="{68792F95-EDC2-411A-A3C5-8194F8549E22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8281DB8D-6E89-491C-8A6A-13DC5DB80270}" type="sibTrans" cxnId="{68792F95-EDC2-411A-A3C5-8194F8549E22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ACEBDFC1-A5C3-4615-945B-2F0A0D86B152}" type="pres">
      <dgm:prSet presAssocID="{D82E7483-9F28-4F99-B508-EB5B32F3B8F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C15A483-7FB7-42A5-B061-96D4877AEC98}" type="pres">
      <dgm:prSet presAssocID="{732D57F3-CD02-41CF-9565-F47EC147A9E3}" presName="hierRoot1" presStyleCnt="0">
        <dgm:presLayoutVars>
          <dgm:hierBranch val="init"/>
        </dgm:presLayoutVars>
      </dgm:prSet>
      <dgm:spPr/>
    </dgm:pt>
    <dgm:pt modelId="{76CE94C4-192B-41B1-AED4-4537D7819358}" type="pres">
      <dgm:prSet presAssocID="{732D57F3-CD02-41CF-9565-F47EC147A9E3}" presName="rootComposite1" presStyleCnt="0"/>
      <dgm:spPr/>
    </dgm:pt>
    <dgm:pt modelId="{B428C32E-521D-47C2-BCBA-9D0F40F3AE8D}" type="pres">
      <dgm:prSet presAssocID="{732D57F3-CD02-41CF-9565-F47EC147A9E3}" presName="rootText1" presStyleLbl="node0" presStyleIdx="0" presStyleCnt="1" custLinFactNeighborX="650" custLinFactNeighborY="-636">
        <dgm:presLayoutVars>
          <dgm:chPref val="3"/>
        </dgm:presLayoutVars>
      </dgm:prSet>
      <dgm:spPr/>
    </dgm:pt>
    <dgm:pt modelId="{813AC417-8B28-499D-8AD4-662A837CC3F6}" type="pres">
      <dgm:prSet presAssocID="{732D57F3-CD02-41CF-9565-F47EC147A9E3}" presName="rootConnector1" presStyleLbl="node1" presStyleIdx="0" presStyleCnt="0"/>
      <dgm:spPr/>
    </dgm:pt>
    <dgm:pt modelId="{6B6DEC9C-B27E-4DB4-A152-AC8022E30339}" type="pres">
      <dgm:prSet presAssocID="{732D57F3-CD02-41CF-9565-F47EC147A9E3}" presName="hierChild2" presStyleCnt="0"/>
      <dgm:spPr/>
    </dgm:pt>
    <dgm:pt modelId="{24C224A9-0E86-40B5-8F35-97C634F1F6D5}" type="pres">
      <dgm:prSet presAssocID="{3390676A-7077-4D2D-ADA8-1251B95E8A23}" presName="Name37" presStyleLbl="parChTrans1D2" presStyleIdx="0" presStyleCnt="2"/>
      <dgm:spPr/>
    </dgm:pt>
    <dgm:pt modelId="{26C0EF1A-C5D2-4BFD-B318-8A7AF2DF5D13}" type="pres">
      <dgm:prSet presAssocID="{9F96B18A-992F-497E-920F-4AA67ACF2620}" presName="hierRoot2" presStyleCnt="0">
        <dgm:presLayoutVars>
          <dgm:hierBranch val="init"/>
        </dgm:presLayoutVars>
      </dgm:prSet>
      <dgm:spPr/>
    </dgm:pt>
    <dgm:pt modelId="{92919BDE-A104-4807-8FFC-51D438516544}" type="pres">
      <dgm:prSet presAssocID="{9F96B18A-992F-497E-920F-4AA67ACF2620}" presName="rootComposite" presStyleCnt="0"/>
      <dgm:spPr/>
    </dgm:pt>
    <dgm:pt modelId="{D5F0EE9B-A514-4E33-9BF8-81874EDDC820}" type="pres">
      <dgm:prSet presAssocID="{9F96B18A-992F-497E-920F-4AA67ACF2620}" presName="rootText" presStyleLbl="node2" presStyleIdx="0" presStyleCnt="2">
        <dgm:presLayoutVars>
          <dgm:chPref val="3"/>
        </dgm:presLayoutVars>
      </dgm:prSet>
      <dgm:spPr/>
    </dgm:pt>
    <dgm:pt modelId="{F43F02E5-2312-40A2-B0D4-88F849AC5FFA}" type="pres">
      <dgm:prSet presAssocID="{9F96B18A-992F-497E-920F-4AA67ACF2620}" presName="rootConnector" presStyleLbl="node2" presStyleIdx="0" presStyleCnt="2"/>
      <dgm:spPr/>
    </dgm:pt>
    <dgm:pt modelId="{632AFBF7-1938-4D8C-9B19-5021F77D7408}" type="pres">
      <dgm:prSet presAssocID="{9F96B18A-992F-497E-920F-4AA67ACF2620}" presName="hierChild4" presStyleCnt="0"/>
      <dgm:spPr/>
    </dgm:pt>
    <dgm:pt modelId="{D5508283-7389-4368-8CFE-D775070437E0}" type="pres">
      <dgm:prSet presAssocID="{9F96B18A-992F-497E-920F-4AA67ACF2620}" presName="hierChild5" presStyleCnt="0"/>
      <dgm:spPr/>
    </dgm:pt>
    <dgm:pt modelId="{303ECF6D-8E2F-459E-AD05-0789BBF2E7F4}" type="pres">
      <dgm:prSet presAssocID="{CA2A57D0-68F4-483D-9386-4B927D6CC4E0}" presName="Name37" presStyleLbl="parChTrans1D2" presStyleIdx="1" presStyleCnt="2"/>
      <dgm:spPr/>
    </dgm:pt>
    <dgm:pt modelId="{3267F7D4-09F2-464C-9589-1A14C1860870}" type="pres">
      <dgm:prSet presAssocID="{5A19451C-4527-4F0B-AEB8-C4D88DF1D098}" presName="hierRoot2" presStyleCnt="0">
        <dgm:presLayoutVars>
          <dgm:hierBranch val="init"/>
        </dgm:presLayoutVars>
      </dgm:prSet>
      <dgm:spPr/>
    </dgm:pt>
    <dgm:pt modelId="{ADB7525E-C9A5-4B11-AFFD-DF4821E4C28D}" type="pres">
      <dgm:prSet presAssocID="{5A19451C-4527-4F0B-AEB8-C4D88DF1D098}" presName="rootComposite" presStyleCnt="0"/>
      <dgm:spPr/>
    </dgm:pt>
    <dgm:pt modelId="{91B26F26-62E4-4D2B-BC0E-52F401DC43C4}" type="pres">
      <dgm:prSet presAssocID="{5A19451C-4527-4F0B-AEB8-C4D88DF1D098}" presName="rootText" presStyleLbl="node2" presStyleIdx="1" presStyleCnt="2">
        <dgm:presLayoutVars>
          <dgm:chPref val="3"/>
        </dgm:presLayoutVars>
      </dgm:prSet>
      <dgm:spPr/>
    </dgm:pt>
    <dgm:pt modelId="{3933E0AB-569B-4C1D-A90B-EA0D74D0B542}" type="pres">
      <dgm:prSet presAssocID="{5A19451C-4527-4F0B-AEB8-C4D88DF1D098}" presName="rootConnector" presStyleLbl="node2" presStyleIdx="1" presStyleCnt="2"/>
      <dgm:spPr/>
    </dgm:pt>
    <dgm:pt modelId="{DC3FA51E-400A-4773-AD49-1372B9558EC6}" type="pres">
      <dgm:prSet presAssocID="{5A19451C-4527-4F0B-AEB8-C4D88DF1D098}" presName="hierChild4" presStyleCnt="0"/>
      <dgm:spPr/>
    </dgm:pt>
    <dgm:pt modelId="{BE7AADAD-971C-4751-917F-7C495C123F59}" type="pres">
      <dgm:prSet presAssocID="{5A19451C-4527-4F0B-AEB8-C4D88DF1D098}" presName="hierChild5" presStyleCnt="0"/>
      <dgm:spPr/>
    </dgm:pt>
    <dgm:pt modelId="{C61B23AA-1BDB-482C-8C19-6CC652E82136}" type="pres">
      <dgm:prSet presAssocID="{732D57F3-CD02-41CF-9565-F47EC147A9E3}" presName="hierChild3" presStyleCnt="0"/>
      <dgm:spPr/>
    </dgm:pt>
  </dgm:ptLst>
  <dgm:cxnLst>
    <dgm:cxn modelId="{DBC5750C-B9F2-4216-A4CB-7FD7E260CF4F}" srcId="{D82E7483-9F28-4F99-B508-EB5B32F3B8FF}" destId="{732D57F3-CD02-41CF-9565-F47EC147A9E3}" srcOrd="0" destOrd="0" parTransId="{D488AACA-D6DC-4A45-94C1-47B0DAC5837F}" sibTransId="{847CDC5B-FC3E-4075-AEB2-0E09EA485F1C}"/>
    <dgm:cxn modelId="{04975227-9F20-4FF7-931B-160366F32C40}" type="presOf" srcId="{9F96B18A-992F-497E-920F-4AA67ACF2620}" destId="{D5F0EE9B-A514-4E33-9BF8-81874EDDC820}" srcOrd="0" destOrd="0" presId="urn:microsoft.com/office/officeart/2005/8/layout/orgChart1"/>
    <dgm:cxn modelId="{7CDE1E33-EA45-4FE8-92F7-F3143EC34E9E}" type="presOf" srcId="{D82E7483-9F28-4F99-B508-EB5B32F3B8FF}" destId="{ACEBDFC1-A5C3-4615-945B-2F0A0D86B152}" srcOrd="0" destOrd="0" presId="urn:microsoft.com/office/officeart/2005/8/layout/orgChart1"/>
    <dgm:cxn modelId="{579A7566-8B04-4565-AE6C-BA80E63463A8}" type="presOf" srcId="{9F96B18A-992F-497E-920F-4AA67ACF2620}" destId="{F43F02E5-2312-40A2-B0D4-88F849AC5FFA}" srcOrd="1" destOrd="0" presId="urn:microsoft.com/office/officeart/2005/8/layout/orgChart1"/>
    <dgm:cxn modelId="{B23C0E75-9F6E-402E-A925-B545D0E7A7FD}" type="presOf" srcId="{732D57F3-CD02-41CF-9565-F47EC147A9E3}" destId="{813AC417-8B28-499D-8AD4-662A837CC3F6}" srcOrd="1" destOrd="0" presId="urn:microsoft.com/office/officeart/2005/8/layout/orgChart1"/>
    <dgm:cxn modelId="{BAB9105A-F25F-44EC-AA11-FE9A9C0EF279}" type="presOf" srcId="{732D57F3-CD02-41CF-9565-F47EC147A9E3}" destId="{B428C32E-521D-47C2-BCBA-9D0F40F3AE8D}" srcOrd="0" destOrd="0" presId="urn:microsoft.com/office/officeart/2005/8/layout/orgChart1"/>
    <dgm:cxn modelId="{24AB0083-B747-408D-8837-E43AFCAC2540}" type="presOf" srcId="{CA2A57D0-68F4-483D-9386-4B927D6CC4E0}" destId="{303ECF6D-8E2F-459E-AD05-0789BBF2E7F4}" srcOrd="0" destOrd="0" presId="urn:microsoft.com/office/officeart/2005/8/layout/orgChart1"/>
    <dgm:cxn modelId="{68792F95-EDC2-411A-A3C5-8194F8549E22}" srcId="{732D57F3-CD02-41CF-9565-F47EC147A9E3}" destId="{5A19451C-4527-4F0B-AEB8-C4D88DF1D098}" srcOrd="1" destOrd="0" parTransId="{CA2A57D0-68F4-483D-9386-4B927D6CC4E0}" sibTransId="{8281DB8D-6E89-491C-8A6A-13DC5DB80270}"/>
    <dgm:cxn modelId="{4A0187A6-3041-4036-B11A-AF4681A70492}" type="presOf" srcId="{5A19451C-4527-4F0B-AEB8-C4D88DF1D098}" destId="{3933E0AB-569B-4C1D-A90B-EA0D74D0B542}" srcOrd="1" destOrd="0" presId="urn:microsoft.com/office/officeart/2005/8/layout/orgChart1"/>
    <dgm:cxn modelId="{B9F744A7-BFF5-48C3-8A34-A44F97215133}" type="presOf" srcId="{5A19451C-4527-4F0B-AEB8-C4D88DF1D098}" destId="{91B26F26-62E4-4D2B-BC0E-52F401DC43C4}" srcOrd="0" destOrd="0" presId="urn:microsoft.com/office/officeart/2005/8/layout/orgChart1"/>
    <dgm:cxn modelId="{FB2A9DD9-8E16-4844-9066-1A086A4D7942}" srcId="{732D57F3-CD02-41CF-9565-F47EC147A9E3}" destId="{9F96B18A-992F-497E-920F-4AA67ACF2620}" srcOrd="0" destOrd="0" parTransId="{3390676A-7077-4D2D-ADA8-1251B95E8A23}" sibTransId="{1D3D116E-45AC-48DB-B66E-832E9142AFA2}"/>
    <dgm:cxn modelId="{A81ADEF3-7993-4AF5-8F19-8B0BE2BC38CB}" type="presOf" srcId="{3390676A-7077-4D2D-ADA8-1251B95E8A23}" destId="{24C224A9-0E86-40B5-8F35-97C634F1F6D5}" srcOrd="0" destOrd="0" presId="urn:microsoft.com/office/officeart/2005/8/layout/orgChart1"/>
    <dgm:cxn modelId="{319AF1E8-0A22-4113-B8AC-84F6B4389088}" type="presParOf" srcId="{ACEBDFC1-A5C3-4615-945B-2F0A0D86B152}" destId="{AC15A483-7FB7-42A5-B061-96D4877AEC98}" srcOrd="0" destOrd="0" presId="urn:microsoft.com/office/officeart/2005/8/layout/orgChart1"/>
    <dgm:cxn modelId="{196BD59A-5FD2-4C88-AE50-F2885D0BE4E9}" type="presParOf" srcId="{AC15A483-7FB7-42A5-B061-96D4877AEC98}" destId="{76CE94C4-192B-41B1-AED4-4537D7819358}" srcOrd="0" destOrd="0" presId="urn:microsoft.com/office/officeart/2005/8/layout/orgChart1"/>
    <dgm:cxn modelId="{2301AD02-2304-4A5C-816B-17FEE7994476}" type="presParOf" srcId="{76CE94C4-192B-41B1-AED4-4537D7819358}" destId="{B428C32E-521D-47C2-BCBA-9D0F40F3AE8D}" srcOrd="0" destOrd="0" presId="urn:microsoft.com/office/officeart/2005/8/layout/orgChart1"/>
    <dgm:cxn modelId="{B1501747-8F00-4224-BCD3-20E48F52B0B2}" type="presParOf" srcId="{76CE94C4-192B-41B1-AED4-4537D7819358}" destId="{813AC417-8B28-499D-8AD4-662A837CC3F6}" srcOrd="1" destOrd="0" presId="urn:microsoft.com/office/officeart/2005/8/layout/orgChart1"/>
    <dgm:cxn modelId="{CB785E7F-649C-4D76-B69F-FA95AB840459}" type="presParOf" srcId="{AC15A483-7FB7-42A5-B061-96D4877AEC98}" destId="{6B6DEC9C-B27E-4DB4-A152-AC8022E30339}" srcOrd="1" destOrd="0" presId="urn:microsoft.com/office/officeart/2005/8/layout/orgChart1"/>
    <dgm:cxn modelId="{EE5C55E3-742D-445F-8995-07E57D792369}" type="presParOf" srcId="{6B6DEC9C-B27E-4DB4-A152-AC8022E30339}" destId="{24C224A9-0E86-40B5-8F35-97C634F1F6D5}" srcOrd="0" destOrd="0" presId="urn:microsoft.com/office/officeart/2005/8/layout/orgChart1"/>
    <dgm:cxn modelId="{7D8768B3-E3CC-44CB-BDB2-7B327F627BB7}" type="presParOf" srcId="{6B6DEC9C-B27E-4DB4-A152-AC8022E30339}" destId="{26C0EF1A-C5D2-4BFD-B318-8A7AF2DF5D13}" srcOrd="1" destOrd="0" presId="urn:microsoft.com/office/officeart/2005/8/layout/orgChart1"/>
    <dgm:cxn modelId="{B605AF3B-E5AA-41E6-B6F8-D9342FF85D22}" type="presParOf" srcId="{26C0EF1A-C5D2-4BFD-B318-8A7AF2DF5D13}" destId="{92919BDE-A104-4807-8FFC-51D438516544}" srcOrd="0" destOrd="0" presId="urn:microsoft.com/office/officeart/2005/8/layout/orgChart1"/>
    <dgm:cxn modelId="{CC79469D-BECF-479C-A785-14652606FACE}" type="presParOf" srcId="{92919BDE-A104-4807-8FFC-51D438516544}" destId="{D5F0EE9B-A514-4E33-9BF8-81874EDDC820}" srcOrd="0" destOrd="0" presId="urn:microsoft.com/office/officeart/2005/8/layout/orgChart1"/>
    <dgm:cxn modelId="{C640AE8F-F4F4-43AD-A505-F7115EF37162}" type="presParOf" srcId="{92919BDE-A104-4807-8FFC-51D438516544}" destId="{F43F02E5-2312-40A2-B0D4-88F849AC5FFA}" srcOrd="1" destOrd="0" presId="urn:microsoft.com/office/officeart/2005/8/layout/orgChart1"/>
    <dgm:cxn modelId="{EE8C8C2F-5D94-420C-8A93-F8F018B109CB}" type="presParOf" srcId="{26C0EF1A-C5D2-4BFD-B318-8A7AF2DF5D13}" destId="{632AFBF7-1938-4D8C-9B19-5021F77D7408}" srcOrd="1" destOrd="0" presId="urn:microsoft.com/office/officeart/2005/8/layout/orgChart1"/>
    <dgm:cxn modelId="{9B41D77B-7243-4269-819D-F925A6A36624}" type="presParOf" srcId="{26C0EF1A-C5D2-4BFD-B318-8A7AF2DF5D13}" destId="{D5508283-7389-4368-8CFE-D775070437E0}" srcOrd="2" destOrd="0" presId="urn:microsoft.com/office/officeart/2005/8/layout/orgChart1"/>
    <dgm:cxn modelId="{B3C2F571-D00F-43F7-A48A-C9776C64D3DF}" type="presParOf" srcId="{6B6DEC9C-B27E-4DB4-A152-AC8022E30339}" destId="{303ECF6D-8E2F-459E-AD05-0789BBF2E7F4}" srcOrd="2" destOrd="0" presId="urn:microsoft.com/office/officeart/2005/8/layout/orgChart1"/>
    <dgm:cxn modelId="{A6F63B25-862B-4598-B3E4-303ABB6FC13A}" type="presParOf" srcId="{6B6DEC9C-B27E-4DB4-A152-AC8022E30339}" destId="{3267F7D4-09F2-464C-9589-1A14C1860870}" srcOrd="3" destOrd="0" presId="urn:microsoft.com/office/officeart/2005/8/layout/orgChart1"/>
    <dgm:cxn modelId="{22F34F27-CE8E-48A4-8BFE-28EB8AA7A7A7}" type="presParOf" srcId="{3267F7D4-09F2-464C-9589-1A14C1860870}" destId="{ADB7525E-C9A5-4B11-AFFD-DF4821E4C28D}" srcOrd="0" destOrd="0" presId="urn:microsoft.com/office/officeart/2005/8/layout/orgChart1"/>
    <dgm:cxn modelId="{45ED7A37-9C67-42F9-B35C-A9C6A0090FD6}" type="presParOf" srcId="{ADB7525E-C9A5-4B11-AFFD-DF4821E4C28D}" destId="{91B26F26-62E4-4D2B-BC0E-52F401DC43C4}" srcOrd="0" destOrd="0" presId="urn:microsoft.com/office/officeart/2005/8/layout/orgChart1"/>
    <dgm:cxn modelId="{77CBF34A-521C-453F-98F9-859282E4EE7B}" type="presParOf" srcId="{ADB7525E-C9A5-4B11-AFFD-DF4821E4C28D}" destId="{3933E0AB-569B-4C1D-A90B-EA0D74D0B542}" srcOrd="1" destOrd="0" presId="urn:microsoft.com/office/officeart/2005/8/layout/orgChart1"/>
    <dgm:cxn modelId="{595B8FD8-C048-4FB5-97D4-7DFF42C466E4}" type="presParOf" srcId="{3267F7D4-09F2-464C-9589-1A14C1860870}" destId="{DC3FA51E-400A-4773-AD49-1372B9558EC6}" srcOrd="1" destOrd="0" presId="urn:microsoft.com/office/officeart/2005/8/layout/orgChart1"/>
    <dgm:cxn modelId="{8E491F48-8233-4AA9-BD42-BB246933D76A}" type="presParOf" srcId="{3267F7D4-09F2-464C-9589-1A14C1860870}" destId="{BE7AADAD-971C-4751-917F-7C495C123F59}" srcOrd="2" destOrd="0" presId="urn:microsoft.com/office/officeart/2005/8/layout/orgChart1"/>
    <dgm:cxn modelId="{1E0F7C43-4A0A-4794-B032-A67C0411F8D6}" type="presParOf" srcId="{AC15A483-7FB7-42A5-B061-96D4877AEC98}" destId="{C61B23AA-1BDB-482C-8C19-6CC652E8213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8BB544-C872-44A0-8A5D-BE4F4D78ABB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4004B63-D983-4BD9-939B-0B30B2CE1D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Rockwell" panose="02060603020205020403" pitchFamily="18" charset="0"/>
            </a:rPr>
            <a:t>Dataset – downloaded from UCI Machine Learning Repository</a:t>
          </a:r>
        </a:p>
      </dgm:t>
    </dgm:pt>
    <dgm:pt modelId="{DE51570F-FB90-4B49-94AF-4BB8372A544D}" type="parTrans" cxnId="{E4A4713D-9007-4897-AA8C-7CD714DE8555}">
      <dgm:prSet/>
      <dgm:spPr/>
      <dgm:t>
        <a:bodyPr/>
        <a:lstStyle/>
        <a:p>
          <a:endParaRPr lang="en-US"/>
        </a:p>
      </dgm:t>
    </dgm:pt>
    <dgm:pt modelId="{B4B940BB-1EC2-4C2A-B286-F34567EFD7ED}" type="sibTrans" cxnId="{E4A4713D-9007-4897-AA8C-7CD714DE85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1A3537-5A55-4B10-9D88-69E888A991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Rockwell" panose="02060603020205020403" pitchFamily="18" charset="0"/>
            </a:rPr>
            <a:t>Variants of Portuguese “</a:t>
          </a:r>
          <a:r>
            <a:rPr lang="en-US" i="1" dirty="0" err="1">
              <a:latin typeface="Rockwell" panose="02060603020205020403" pitchFamily="18" charset="0"/>
            </a:rPr>
            <a:t>Vinho</a:t>
          </a:r>
          <a:r>
            <a:rPr lang="en-US" i="1" dirty="0">
              <a:latin typeface="Rockwell" panose="02060603020205020403" pitchFamily="18" charset="0"/>
            </a:rPr>
            <a:t> Verde</a:t>
          </a:r>
          <a:r>
            <a:rPr lang="en-US" dirty="0">
              <a:latin typeface="Rockwell" panose="02060603020205020403" pitchFamily="18" charset="0"/>
            </a:rPr>
            <a:t>” wine.</a:t>
          </a:r>
        </a:p>
      </dgm:t>
    </dgm:pt>
    <dgm:pt modelId="{5DFBE695-F07C-4C7B-8922-CF84F0CF911B}" type="parTrans" cxnId="{F01E756E-6BAE-41E8-A2CD-9DEB2EB30961}">
      <dgm:prSet/>
      <dgm:spPr/>
      <dgm:t>
        <a:bodyPr/>
        <a:lstStyle/>
        <a:p>
          <a:endParaRPr lang="en-US"/>
        </a:p>
      </dgm:t>
    </dgm:pt>
    <dgm:pt modelId="{8BA6E68B-1143-4F85-A101-E23F549BE255}" type="sibTrans" cxnId="{F01E756E-6BAE-41E8-A2CD-9DEB2EB30961}">
      <dgm:prSet/>
      <dgm:spPr/>
      <dgm:t>
        <a:bodyPr/>
        <a:lstStyle/>
        <a:p>
          <a:endParaRPr lang="en-US"/>
        </a:p>
      </dgm:t>
    </dgm:pt>
    <dgm:pt modelId="{094DC1C1-C534-494D-BAF6-3AE798C0B128}" type="pres">
      <dgm:prSet presAssocID="{368BB544-C872-44A0-8A5D-BE4F4D78ABBD}" presName="root" presStyleCnt="0">
        <dgm:presLayoutVars>
          <dgm:dir/>
          <dgm:resizeHandles val="exact"/>
        </dgm:presLayoutVars>
      </dgm:prSet>
      <dgm:spPr/>
    </dgm:pt>
    <dgm:pt modelId="{61875776-69ED-4518-9CD9-67877F718C98}" type="pres">
      <dgm:prSet presAssocID="{368BB544-C872-44A0-8A5D-BE4F4D78ABBD}" presName="container" presStyleCnt="0">
        <dgm:presLayoutVars>
          <dgm:dir/>
          <dgm:resizeHandles val="exact"/>
        </dgm:presLayoutVars>
      </dgm:prSet>
      <dgm:spPr/>
    </dgm:pt>
    <dgm:pt modelId="{4C684269-BEF6-4FE7-B111-CC8C77A0D699}" type="pres">
      <dgm:prSet presAssocID="{C4004B63-D983-4BD9-939B-0B30B2CE1DF6}" presName="compNode" presStyleCnt="0"/>
      <dgm:spPr/>
    </dgm:pt>
    <dgm:pt modelId="{4C459957-B632-4D8E-9194-31CBDC0D66FA}" type="pres">
      <dgm:prSet presAssocID="{C4004B63-D983-4BD9-939B-0B30B2CE1DF6}" presName="iconBgRect" presStyleLbl="bgShp" presStyleIdx="0" presStyleCnt="2" custLinFactNeighborX="1102" custLinFactNeighborY="-234"/>
      <dgm:spPr/>
    </dgm:pt>
    <dgm:pt modelId="{AD5C118A-D13A-458A-881E-E9D0B4983AEB}" type="pres">
      <dgm:prSet presAssocID="{C4004B63-D983-4BD9-939B-0B30B2CE1DF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0FCA4B4-9052-4C4D-9C30-46A1A558B857}" type="pres">
      <dgm:prSet presAssocID="{C4004B63-D983-4BD9-939B-0B30B2CE1DF6}" presName="spaceRect" presStyleCnt="0"/>
      <dgm:spPr/>
    </dgm:pt>
    <dgm:pt modelId="{6151111E-84A5-4EE3-8D30-72B6359F3D2B}" type="pres">
      <dgm:prSet presAssocID="{C4004B63-D983-4BD9-939B-0B30B2CE1DF6}" presName="textRect" presStyleLbl="revTx" presStyleIdx="0" presStyleCnt="2">
        <dgm:presLayoutVars>
          <dgm:chMax val="1"/>
          <dgm:chPref val="1"/>
        </dgm:presLayoutVars>
      </dgm:prSet>
      <dgm:spPr/>
    </dgm:pt>
    <dgm:pt modelId="{8C91F554-51B9-4E48-84D8-C3DD59317385}" type="pres">
      <dgm:prSet presAssocID="{B4B940BB-1EC2-4C2A-B286-F34567EFD7ED}" presName="sibTrans" presStyleLbl="sibTrans2D1" presStyleIdx="0" presStyleCnt="0"/>
      <dgm:spPr/>
    </dgm:pt>
    <dgm:pt modelId="{BDE98518-E7F0-480C-9B18-38E8D131094C}" type="pres">
      <dgm:prSet presAssocID="{EF1A3537-5A55-4B10-9D88-69E888A99188}" presName="compNode" presStyleCnt="0"/>
      <dgm:spPr/>
    </dgm:pt>
    <dgm:pt modelId="{D4F7D1F2-3BBC-4C5C-8CD1-87E0FF114073}" type="pres">
      <dgm:prSet presAssocID="{EF1A3537-5A55-4B10-9D88-69E888A99188}" presName="iconBgRect" presStyleLbl="bgShp" presStyleIdx="1" presStyleCnt="2" custLinFactX="-195144" custLinFactY="40189" custLinFactNeighborX="-200000" custLinFactNeighborY="100000"/>
      <dgm:spPr/>
    </dgm:pt>
    <dgm:pt modelId="{381E62FF-B1EB-4E53-9909-AA99219BFD10}" type="pres">
      <dgm:prSet presAssocID="{EF1A3537-5A55-4B10-9D88-69E888A99188}" presName="iconRect" presStyleLbl="node1" presStyleIdx="1" presStyleCnt="2" custLinFactX="-300000" custLinFactY="100000" custLinFactNeighborX="-383028" custLinFactNeighborY="10376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agne Glasses"/>
        </a:ext>
      </dgm:extLst>
    </dgm:pt>
    <dgm:pt modelId="{B5B3E9EC-07DB-40C8-A21E-86F4CC142D6C}" type="pres">
      <dgm:prSet presAssocID="{EF1A3537-5A55-4B10-9D88-69E888A99188}" presName="spaceRect" presStyleCnt="0"/>
      <dgm:spPr/>
    </dgm:pt>
    <dgm:pt modelId="{8B0202BA-9480-49CF-97F9-5D0A7102ED11}" type="pres">
      <dgm:prSet presAssocID="{EF1A3537-5A55-4B10-9D88-69E888A99188}" presName="textRect" presStyleLbl="revTx" presStyleIdx="1" presStyleCnt="2" custLinFactX="-67636" custLinFactY="40189" custLinFactNeighborX="-100000" custLinFactNeighborY="100000">
        <dgm:presLayoutVars>
          <dgm:chMax val="1"/>
          <dgm:chPref val="1"/>
        </dgm:presLayoutVars>
      </dgm:prSet>
      <dgm:spPr/>
    </dgm:pt>
  </dgm:ptLst>
  <dgm:cxnLst>
    <dgm:cxn modelId="{E4A4713D-9007-4897-AA8C-7CD714DE8555}" srcId="{368BB544-C872-44A0-8A5D-BE4F4D78ABBD}" destId="{C4004B63-D983-4BD9-939B-0B30B2CE1DF6}" srcOrd="0" destOrd="0" parTransId="{DE51570F-FB90-4B49-94AF-4BB8372A544D}" sibTransId="{B4B940BB-1EC2-4C2A-B286-F34567EFD7ED}"/>
    <dgm:cxn modelId="{0B7DB065-A06D-4D6E-A396-CCBDB40C543A}" type="presOf" srcId="{C4004B63-D983-4BD9-939B-0B30B2CE1DF6}" destId="{6151111E-84A5-4EE3-8D30-72B6359F3D2B}" srcOrd="0" destOrd="0" presId="urn:microsoft.com/office/officeart/2018/2/layout/IconCircleList"/>
    <dgm:cxn modelId="{F01E756E-6BAE-41E8-A2CD-9DEB2EB30961}" srcId="{368BB544-C872-44A0-8A5D-BE4F4D78ABBD}" destId="{EF1A3537-5A55-4B10-9D88-69E888A99188}" srcOrd="1" destOrd="0" parTransId="{5DFBE695-F07C-4C7B-8922-CF84F0CF911B}" sibTransId="{8BA6E68B-1143-4F85-A101-E23F549BE255}"/>
    <dgm:cxn modelId="{DE251D8F-603B-44C4-9359-E3F6F749D975}" type="presOf" srcId="{EF1A3537-5A55-4B10-9D88-69E888A99188}" destId="{8B0202BA-9480-49CF-97F9-5D0A7102ED11}" srcOrd="0" destOrd="0" presId="urn:microsoft.com/office/officeart/2018/2/layout/IconCircleList"/>
    <dgm:cxn modelId="{854869C2-B9F7-4B8A-9D41-E9218C303449}" type="presOf" srcId="{B4B940BB-1EC2-4C2A-B286-F34567EFD7ED}" destId="{8C91F554-51B9-4E48-84D8-C3DD59317385}" srcOrd="0" destOrd="0" presId="urn:microsoft.com/office/officeart/2018/2/layout/IconCircleList"/>
    <dgm:cxn modelId="{265FDBFF-C401-4098-8058-2FA5736838ED}" type="presOf" srcId="{368BB544-C872-44A0-8A5D-BE4F4D78ABBD}" destId="{094DC1C1-C534-494D-BAF6-3AE798C0B128}" srcOrd="0" destOrd="0" presId="urn:microsoft.com/office/officeart/2018/2/layout/IconCircleList"/>
    <dgm:cxn modelId="{E9CD045D-C1DE-4B3A-892F-36C6E3C5950F}" type="presParOf" srcId="{094DC1C1-C534-494D-BAF6-3AE798C0B128}" destId="{61875776-69ED-4518-9CD9-67877F718C98}" srcOrd="0" destOrd="0" presId="urn:microsoft.com/office/officeart/2018/2/layout/IconCircleList"/>
    <dgm:cxn modelId="{11802840-D60F-4EB4-90F5-E1D01E8E6110}" type="presParOf" srcId="{61875776-69ED-4518-9CD9-67877F718C98}" destId="{4C684269-BEF6-4FE7-B111-CC8C77A0D699}" srcOrd="0" destOrd="0" presId="urn:microsoft.com/office/officeart/2018/2/layout/IconCircleList"/>
    <dgm:cxn modelId="{4E69C3FE-F119-48C8-9EDB-77623BEF292F}" type="presParOf" srcId="{4C684269-BEF6-4FE7-B111-CC8C77A0D699}" destId="{4C459957-B632-4D8E-9194-31CBDC0D66FA}" srcOrd="0" destOrd="0" presId="urn:microsoft.com/office/officeart/2018/2/layout/IconCircleList"/>
    <dgm:cxn modelId="{64BF0351-0188-4A95-8B45-5D3256438D1B}" type="presParOf" srcId="{4C684269-BEF6-4FE7-B111-CC8C77A0D699}" destId="{AD5C118A-D13A-458A-881E-E9D0B4983AEB}" srcOrd="1" destOrd="0" presId="urn:microsoft.com/office/officeart/2018/2/layout/IconCircleList"/>
    <dgm:cxn modelId="{BA211E15-B107-457A-AF60-69B91D0E63C0}" type="presParOf" srcId="{4C684269-BEF6-4FE7-B111-CC8C77A0D699}" destId="{80FCA4B4-9052-4C4D-9C30-46A1A558B857}" srcOrd="2" destOrd="0" presId="urn:microsoft.com/office/officeart/2018/2/layout/IconCircleList"/>
    <dgm:cxn modelId="{59E6E47B-C1D6-4522-93BA-1CE559B89E95}" type="presParOf" srcId="{4C684269-BEF6-4FE7-B111-CC8C77A0D699}" destId="{6151111E-84A5-4EE3-8D30-72B6359F3D2B}" srcOrd="3" destOrd="0" presId="urn:microsoft.com/office/officeart/2018/2/layout/IconCircleList"/>
    <dgm:cxn modelId="{0D365AEC-E02B-4077-86CF-B75FCF2C1E77}" type="presParOf" srcId="{61875776-69ED-4518-9CD9-67877F718C98}" destId="{8C91F554-51B9-4E48-84D8-C3DD59317385}" srcOrd="1" destOrd="0" presId="urn:microsoft.com/office/officeart/2018/2/layout/IconCircleList"/>
    <dgm:cxn modelId="{4AF5B6AF-FDFF-4BB8-B808-33E01630170B}" type="presParOf" srcId="{61875776-69ED-4518-9CD9-67877F718C98}" destId="{BDE98518-E7F0-480C-9B18-38E8D131094C}" srcOrd="2" destOrd="0" presId="urn:microsoft.com/office/officeart/2018/2/layout/IconCircleList"/>
    <dgm:cxn modelId="{001800FA-4C3F-4169-A094-DB964D8F2597}" type="presParOf" srcId="{BDE98518-E7F0-480C-9B18-38E8D131094C}" destId="{D4F7D1F2-3BBC-4C5C-8CD1-87E0FF114073}" srcOrd="0" destOrd="0" presId="urn:microsoft.com/office/officeart/2018/2/layout/IconCircleList"/>
    <dgm:cxn modelId="{6197A8F2-835C-49D1-8164-C471DA9B1DBD}" type="presParOf" srcId="{BDE98518-E7F0-480C-9B18-38E8D131094C}" destId="{381E62FF-B1EB-4E53-9909-AA99219BFD10}" srcOrd="1" destOrd="0" presId="urn:microsoft.com/office/officeart/2018/2/layout/IconCircleList"/>
    <dgm:cxn modelId="{56A0648E-ED3D-4049-BF74-94A6866F307A}" type="presParOf" srcId="{BDE98518-E7F0-480C-9B18-38E8D131094C}" destId="{B5B3E9EC-07DB-40C8-A21E-86F4CC142D6C}" srcOrd="2" destOrd="0" presId="urn:microsoft.com/office/officeart/2018/2/layout/IconCircleList"/>
    <dgm:cxn modelId="{1BF9B042-A885-4D72-8743-0F943AB66449}" type="presParOf" srcId="{BDE98518-E7F0-480C-9B18-38E8D131094C}" destId="{8B0202BA-9480-49CF-97F9-5D0A7102ED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CBB00D-CB0C-4FF9-B807-543E94FCA565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2CE027-6FF9-4DF1-8713-725C17A42AC8}">
      <dgm:prSet phldrT="[Text]"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ATTRIBUTES</a:t>
          </a:r>
        </a:p>
      </dgm:t>
    </dgm:pt>
    <dgm:pt modelId="{5DEC8010-10FB-439A-B472-2E6561CF0545}" type="parTrans" cxnId="{78D849A7-C448-42D9-A7F9-9F1597F73BB7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D87D83EB-1801-4ADE-8730-BDF8BB34FF98}" type="sibTrans" cxnId="{78D849A7-C448-42D9-A7F9-9F1597F73BB7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50C4D20A-E6B0-46FB-88E0-51D0F194550C}">
      <dgm:prSet phldrT="[Text]"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Type</a:t>
          </a:r>
        </a:p>
      </dgm:t>
    </dgm:pt>
    <dgm:pt modelId="{830301C5-B556-4C36-BAE5-A03904AF544C}" type="parTrans" cxnId="{3BF85CB4-6DB7-43C2-96EE-47F81537293C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ADB735B8-14F3-44DE-B48D-C6D0008149B7}" type="sibTrans" cxnId="{3BF85CB4-6DB7-43C2-96EE-47F81537293C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0EF61A8F-AA50-49B8-91C3-AFABD34150EC}">
      <dgm:prSet phldrT="[Text]"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Free sulfur dioxide</a:t>
          </a:r>
        </a:p>
      </dgm:t>
    </dgm:pt>
    <dgm:pt modelId="{778B0DE5-45A7-481E-AABA-F93AB1C4E4C5}" type="parTrans" cxnId="{AFAC6680-6130-4914-9658-B150723F0072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3AC7670C-0F1B-4B01-BF12-FB447BB70716}" type="sibTrans" cxnId="{AFAC6680-6130-4914-9658-B150723F0072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355801B2-2FC0-4C51-80A9-7930BADD5649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Total sulfur dioxide</a:t>
          </a:r>
        </a:p>
      </dgm:t>
    </dgm:pt>
    <dgm:pt modelId="{0BBD12CC-B774-40C1-9BC7-3FAD30824F4B}" type="parTrans" cxnId="{490D38D3-BDCA-405A-94B0-90116990E380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2C39D57B-4867-4767-B771-DB2D21C7DBF2}" type="sibTrans" cxnId="{490D38D3-BDCA-405A-94B0-90116990E380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BD90A776-2D0D-4CA9-B6B5-1BD8074D52BA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Density</a:t>
          </a:r>
        </a:p>
      </dgm:t>
    </dgm:pt>
    <dgm:pt modelId="{EF9922C4-3728-47F7-8AD8-6E47EA300BAB}" type="parTrans" cxnId="{BF53E68D-58C3-4675-9846-4ACA0B189564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89DC831B-5ADB-45C9-B179-875D1C807301}" type="sibTrans" cxnId="{BF53E68D-58C3-4675-9846-4ACA0B189564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45C3C2FD-9238-461A-B83A-0DC8ABE01D5E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PH</a:t>
          </a:r>
        </a:p>
      </dgm:t>
    </dgm:pt>
    <dgm:pt modelId="{D4B6BA40-FCB7-4015-B61F-F2DAE2E16365}" type="parTrans" cxnId="{96F4A686-BD63-4723-AD54-4F70A866D6E8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426D7410-65ED-42BE-A0C6-DDE9F11B30E2}" type="sibTrans" cxnId="{96F4A686-BD63-4723-AD54-4F70A866D6E8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491B657E-82B8-4655-8213-B84637684679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Sulphates</a:t>
          </a:r>
        </a:p>
      </dgm:t>
    </dgm:pt>
    <dgm:pt modelId="{A2C67C69-358F-4F97-8E2A-2C15DFF6217C}" type="parTrans" cxnId="{95058AE3-D84D-408D-8FA9-1D3102F88493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403ED923-67EA-4FA7-8884-CA3316903741}" type="sibTrans" cxnId="{95058AE3-D84D-408D-8FA9-1D3102F88493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0F7985C0-2B2E-4B02-AC0C-0092A5135772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Alcohol</a:t>
          </a:r>
        </a:p>
      </dgm:t>
    </dgm:pt>
    <dgm:pt modelId="{3C45BD6B-3BA5-4280-B0B7-2402167153C9}" type="parTrans" cxnId="{2AFA0033-FFE4-4493-AEBE-7C19765BB22E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DBE49B75-0D8C-44D2-9373-3BDD8AA37CBE}" type="sibTrans" cxnId="{2AFA0033-FFE4-4493-AEBE-7C19765BB22E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6FC9EC74-3153-4D53-B8C8-621FE9D6A337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Quality</a:t>
          </a:r>
        </a:p>
      </dgm:t>
    </dgm:pt>
    <dgm:pt modelId="{10816D50-8951-4835-A65B-5C45422F1926}" type="parTrans" cxnId="{B4767615-FD0E-4F10-BE9A-574D8D8B1415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EDA9A550-55AF-40C4-964E-7EC7B6DB2D8A}" type="sibTrans" cxnId="{B4767615-FD0E-4F10-BE9A-574D8D8B1415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9D61FF08-5C11-403B-A98E-72E8A36B4F46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Fixed Acidity</a:t>
          </a:r>
        </a:p>
      </dgm:t>
    </dgm:pt>
    <dgm:pt modelId="{8D6F189C-0339-45BE-AA43-25045789A056}" type="parTrans" cxnId="{F5AB5B52-503B-4D8F-9B6A-0F5E8279BDE6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18797F09-7AC1-4B41-B5ED-5EAF015417E5}" type="sibTrans" cxnId="{F5AB5B52-503B-4D8F-9B6A-0F5E8279BDE6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434E637B-60C8-45AE-97DD-72E14A38BFA8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Volatile acidity</a:t>
          </a:r>
        </a:p>
      </dgm:t>
    </dgm:pt>
    <dgm:pt modelId="{5024394F-E5E4-4A80-890A-35D8006C3274}" type="parTrans" cxnId="{95C30744-253D-495C-AE87-37B37937B37F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707F60CC-016D-45C9-801A-02D79A42A3F7}" type="sibTrans" cxnId="{95C30744-253D-495C-AE87-37B37937B37F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A089C319-4F43-4E68-A14D-DDE250EE8238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Citric acid</a:t>
          </a:r>
        </a:p>
      </dgm:t>
    </dgm:pt>
    <dgm:pt modelId="{6DA9C308-C625-455B-B092-66B6899C5E9B}" type="parTrans" cxnId="{061A0F03-43BB-436C-BBE8-229A4BDD4D99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1563F9E2-47DC-4342-9456-C3F37A91582F}" type="sibTrans" cxnId="{061A0F03-43BB-436C-BBE8-229A4BDD4D99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5A3BDCE7-2987-4651-B78C-6EC0D1B03DD0}">
      <dgm:prSet phldrT="[Text]"/>
      <dgm:spPr/>
      <dgm:t>
        <a:bodyPr/>
        <a:lstStyle/>
        <a:p>
          <a:endParaRPr lang="en-US" dirty="0">
            <a:latin typeface="Rockwell" panose="02060603020205020403" pitchFamily="18" charset="0"/>
          </a:endParaRPr>
        </a:p>
      </dgm:t>
    </dgm:pt>
    <dgm:pt modelId="{48CC1CE4-3FD7-4916-B425-8FFB207F8C9E}" type="sibTrans" cxnId="{14A38546-26AE-4222-A65B-294B13345ECA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72FAB62E-3EC0-4995-A592-BE9F10294B53}" type="parTrans" cxnId="{14A38546-26AE-4222-A65B-294B13345ECA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25F746D8-A436-4D6F-AB46-D1D10765404F}">
      <dgm:prSet/>
      <dgm:spPr/>
      <dgm:t>
        <a:bodyPr/>
        <a:lstStyle/>
        <a:p>
          <a:endParaRPr lang="en-US" dirty="0">
            <a:latin typeface="Rockwell" panose="02060603020205020403" pitchFamily="18" charset="0"/>
          </a:endParaRPr>
        </a:p>
      </dgm:t>
    </dgm:pt>
    <dgm:pt modelId="{9797B6B7-1A92-44B5-A682-741A7EE0D89E}" type="parTrans" cxnId="{A0F2ABEA-9228-4A53-BA63-998B74211A20}">
      <dgm:prSet/>
      <dgm:spPr/>
      <dgm:t>
        <a:bodyPr/>
        <a:lstStyle/>
        <a:p>
          <a:endParaRPr lang="en-US"/>
        </a:p>
      </dgm:t>
    </dgm:pt>
    <dgm:pt modelId="{F88E9878-B501-458E-9CC5-1ACA93BDDDA4}" type="sibTrans" cxnId="{A0F2ABEA-9228-4A53-BA63-998B74211A20}">
      <dgm:prSet/>
      <dgm:spPr/>
      <dgm:t>
        <a:bodyPr/>
        <a:lstStyle/>
        <a:p>
          <a:endParaRPr lang="en-US"/>
        </a:p>
      </dgm:t>
    </dgm:pt>
    <dgm:pt modelId="{1CDBFAE1-3EAB-454B-A072-0BF9CF4368B3}">
      <dgm:prSet/>
      <dgm:spPr/>
      <dgm:t>
        <a:bodyPr/>
        <a:lstStyle/>
        <a:p>
          <a:r>
            <a:rPr lang="en-US">
              <a:latin typeface="Rockwell" panose="02060603020205020403" pitchFamily="18" charset="0"/>
            </a:rPr>
            <a:t>Residual sugar</a:t>
          </a:r>
          <a:endParaRPr lang="en-US" dirty="0">
            <a:latin typeface="Rockwell" panose="02060603020205020403" pitchFamily="18" charset="0"/>
          </a:endParaRPr>
        </a:p>
      </dgm:t>
    </dgm:pt>
    <dgm:pt modelId="{7C4FEEB6-E34E-4FBA-B906-6FC6BFC02EDD}" type="parTrans" cxnId="{F7D75655-72AB-43CB-B4C3-BE103B76ADCB}">
      <dgm:prSet/>
      <dgm:spPr/>
      <dgm:t>
        <a:bodyPr/>
        <a:lstStyle/>
        <a:p>
          <a:endParaRPr lang="en-US"/>
        </a:p>
      </dgm:t>
    </dgm:pt>
    <dgm:pt modelId="{2AF7B421-7AAA-4A1D-80EF-B3BA6C94D960}" type="sibTrans" cxnId="{F7D75655-72AB-43CB-B4C3-BE103B76ADCB}">
      <dgm:prSet/>
      <dgm:spPr/>
      <dgm:t>
        <a:bodyPr/>
        <a:lstStyle/>
        <a:p>
          <a:endParaRPr lang="en-US"/>
        </a:p>
      </dgm:t>
    </dgm:pt>
    <dgm:pt modelId="{810D24FD-5F7E-4306-929D-AC14B14A327B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Chlorides</a:t>
          </a:r>
        </a:p>
      </dgm:t>
    </dgm:pt>
    <dgm:pt modelId="{384C149E-9A02-4AE1-8974-CFB80124899E}" type="parTrans" cxnId="{C5F3A8ED-F15A-4777-B9EA-745A7A6A205E}">
      <dgm:prSet/>
      <dgm:spPr/>
      <dgm:t>
        <a:bodyPr/>
        <a:lstStyle/>
        <a:p>
          <a:endParaRPr lang="en-US"/>
        </a:p>
      </dgm:t>
    </dgm:pt>
    <dgm:pt modelId="{69AF527E-24E8-4884-904E-F74622A777D4}" type="sibTrans" cxnId="{C5F3A8ED-F15A-4777-B9EA-745A7A6A205E}">
      <dgm:prSet/>
      <dgm:spPr/>
      <dgm:t>
        <a:bodyPr/>
        <a:lstStyle/>
        <a:p>
          <a:endParaRPr lang="en-US"/>
        </a:p>
      </dgm:t>
    </dgm:pt>
    <dgm:pt modelId="{34061B0B-B95C-47F9-9A2B-A247D8373B25}" type="pres">
      <dgm:prSet presAssocID="{7ECBB00D-CB0C-4FF9-B807-543E94FCA565}" presName="layout" presStyleCnt="0">
        <dgm:presLayoutVars>
          <dgm:chMax/>
          <dgm:chPref/>
          <dgm:dir/>
          <dgm:resizeHandles/>
        </dgm:presLayoutVars>
      </dgm:prSet>
      <dgm:spPr/>
    </dgm:pt>
    <dgm:pt modelId="{A70738F8-B796-4424-A855-FCD53B1253F6}" type="pres">
      <dgm:prSet presAssocID="{CF2CE027-6FF9-4DF1-8713-725C17A42AC8}" presName="root" presStyleCnt="0">
        <dgm:presLayoutVars>
          <dgm:chMax/>
          <dgm:chPref/>
        </dgm:presLayoutVars>
      </dgm:prSet>
      <dgm:spPr/>
    </dgm:pt>
    <dgm:pt modelId="{2F34807A-666F-4E3A-8B7A-E17EAC25C35E}" type="pres">
      <dgm:prSet presAssocID="{CF2CE027-6FF9-4DF1-8713-725C17A42AC8}" presName="rootComposite" presStyleCnt="0">
        <dgm:presLayoutVars/>
      </dgm:prSet>
      <dgm:spPr/>
    </dgm:pt>
    <dgm:pt modelId="{44E7C1D8-845A-4D82-AEE7-18BFCCB8E897}" type="pres">
      <dgm:prSet presAssocID="{CF2CE027-6FF9-4DF1-8713-725C17A42AC8}" presName="ParentAccent" presStyleLbl="alignNode1" presStyleIdx="0" presStyleCnt="3" custLinFactNeighborX="139" custLinFactNeighborY="5894"/>
      <dgm:spPr/>
    </dgm:pt>
    <dgm:pt modelId="{93B42596-8696-46CE-B544-93670DEC0E2E}" type="pres">
      <dgm:prSet presAssocID="{CF2CE027-6FF9-4DF1-8713-725C17A42AC8}" presName="ParentSmallAccent" presStyleLbl="fgAcc1" presStyleIdx="0" presStyleCnt="3"/>
      <dgm:spPr/>
    </dgm:pt>
    <dgm:pt modelId="{A3E2B633-BA8E-4874-9F9B-E2D4C484663F}" type="pres">
      <dgm:prSet presAssocID="{CF2CE027-6FF9-4DF1-8713-725C17A42AC8}" presName="Parent" presStyleLbl="revTx" presStyleIdx="0" presStyleCnt="16" custLinFactX="6175" custLinFactNeighborX="100000" custLinFactNeighborY="2089">
        <dgm:presLayoutVars>
          <dgm:chMax/>
          <dgm:chPref val="4"/>
          <dgm:bulletEnabled val="1"/>
        </dgm:presLayoutVars>
      </dgm:prSet>
      <dgm:spPr/>
    </dgm:pt>
    <dgm:pt modelId="{E0B75D34-A2F6-4823-B0D8-E0D39E306103}" type="pres">
      <dgm:prSet presAssocID="{CF2CE027-6FF9-4DF1-8713-725C17A42AC8}" presName="childShape" presStyleCnt="0">
        <dgm:presLayoutVars>
          <dgm:chMax val="0"/>
          <dgm:chPref val="0"/>
        </dgm:presLayoutVars>
      </dgm:prSet>
      <dgm:spPr/>
    </dgm:pt>
    <dgm:pt modelId="{3E72C039-32FE-4E09-BD46-3C024D9FDC5F}" type="pres">
      <dgm:prSet presAssocID="{50C4D20A-E6B0-46FB-88E0-51D0F194550C}" presName="childComposite" presStyleCnt="0">
        <dgm:presLayoutVars>
          <dgm:chMax val="0"/>
          <dgm:chPref val="0"/>
        </dgm:presLayoutVars>
      </dgm:prSet>
      <dgm:spPr/>
    </dgm:pt>
    <dgm:pt modelId="{6C2D4CE4-BCDD-48DF-B1D3-ADB9650F9CEC}" type="pres">
      <dgm:prSet presAssocID="{50C4D20A-E6B0-46FB-88E0-51D0F194550C}" presName="ChildAccent" presStyleLbl="solidFgAcc1" presStyleIdx="0" presStyleCnt="13"/>
      <dgm:spPr/>
    </dgm:pt>
    <dgm:pt modelId="{19536708-1B56-491C-A947-1A982B59D90D}" type="pres">
      <dgm:prSet presAssocID="{50C4D20A-E6B0-46FB-88E0-51D0F194550C}" presName="Child" presStyleLbl="revTx" presStyleIdx="1" presStyleCnt="16">
        <dgm:presLayoutVars>
          <dgm:chMax val="0"/>
          <dgm:chPref val="0"/>
          <dgm:bulletEnabled val="1"/>
        </dgm:presLayoutVars>
      </dgm:prSet>
      <dgm:spPr/>
    </dgm:pt>
    <dgm:pt modelId="{4376B776-96E7-4F75-8BEC-A9B5B6271863}" type="pres">
      <dgm:prSet presAssocID="{9D61FF08-5C11-403B-A98E-72E8A36B4F46}" presName="childComposite" presStyleCnt="0">
        <dgm:presLayoutVars>
          <dgm:chMax val="0"/>
          <dgm:chPref val="0"/>
        </dgm:presLayoutVars>
      </dgm:prSet>
      <dgm:spPr/>
    </dgm:pt>
    <dgm:pt modelId="{E10F6AFF-BCC4-4FBF-8263-C91BC732F433}" type="pres">
      <dgm:prSet presAssocID="{9D61FF08-5C11-403B-A98E-72E8A36B4F46}" presName="ChildAccent" presStyleLbl="solidFgAcc1" presStyleIdx="1" presStyleCnt="13"/>
      <dgm:spPr/>
    </dgm:pt>
    <dgm:pt modelId="{9464BBF4-E477-4B91-9DCE-5427165D1F21}" type="pres">
      <dgm:prSet presAssocID="{9D61FF08-5C11-403B-A98E-72E8A36B4F46}" presName="Child" presStyleLbl="revTx" presStyleIdx="2" presStyleCnt="16">
        <dgm:presLayoutVars>
          <dgm:chMax val="0"/>
          <dgm:chPref val="0"/>
          <dgm:bulletEnabled val="1"/>
        </dgm:presLayoutVars>
      </dgm:prSet>
      <dgm:spPr/>
    </dgm:pt>
    <dgm:pt modelId="{F8A9A293-14C2-4F37-840E-0EE27D9BEDC8}" type="pres">
      <dgm:prSet presAssocID="{434E637B-60C8-45AE-97DD-72E14A38BFA8}" presName="childComposite" presStyleCnt="0">
        <dgm:presLayoutVars>
          <dgm:chMax val="0"/>
          <dgm:chPref val="0"/>
        </dgm:presLayoutVars>
      </dgm:prSet>
      <dgm:spPr/>
    </dgm:pt>
    <dgm:pt modelId="{81D7C40D-E09E-4C96-B502-05546E71433F}" type="pres">
      <dgm:prSet presAssocID="{434E637B-60C8-45AE-97DD-72E14A38BFA8}" presName="ChildAccent" presStyleLbl="solidFgAcc1" presStyleIdx="2" presStyleCnt="13"/>
      <dgm:spPr/>
    </dgm:pt>
    <dgm:pt modelId="{24724A23-BF41-497B-812B-EAF486F29E54}" type="pres">
      <dgm:prSet presAssocID="{434E637B-60C8-45AE-97DD-72E14A38BFA8}" presName="Child" presStyleLbl="revTx" presStyleIdx="3" presStyleCnt="16">
        <dgm:presLayoutVars>
          <dgm:chMax val="0"/>
          <dgm:chPref val="0"/>
          <dgm:bulletEnabled val="1"/>
        </dgm:presLayoutVars>
      </dgm:prSet>
      <dgm:spPr/>
    </dgm:pt>
    <dgm:pt modelId="{23AE78BD-23E8-4F9A-8C03-67155CA2A07C}" type="pres">
      <dgm:prSet presAssocID="{A089C319-4F43-4E68-A14D-DDE250EE8238}" presName="childComposite" presStyleCnt="0">
        <dgm:presLayoutVars>
          <dgm:chMax val="0"/>
          <dgm:chPref val="0"/>
        </dgm:presLayoutVars>
      </dgm:prSet>
      <dgm:spPr/>
    </dgm:pt>
    <dgm:pt modelId="{43EDB112-007E-4F91-AFDE-38674F42C119}" type="pres">
      <dgm:prSet presAssocID="{A089C319-4F43-4E68-A14D-DDE250EE8238}" presName="ChildAccent" presStyleLbl="solidFgAcc1" presStyleIdx="3" presStyleCnt="13"/>
      <dgm:spPr/>
    </dgm:pt>
    <dgm:pt modelId="{CD4B57FF-FA5E-44F6-B1A2-E817B8C41A9D}" type="pres">
      <dgm:prSet presAssocID="{A089C319-4F43-4E68-A14D-DDE250EE8238}" presName="Child" presStyleLbl="revTx" presStyleIdx="4" presStyleCnt="16">
        <dgm:presLayoutVars>
          <dgm:chMax val="0"/>
          <dgm:chPref val="0"/>
          <dgm:bulletEnabled val="1"/>
        </dgm:presLayoutVars>
      </dgm:prSet>
      <dgm:spPr/>
    </dgm:pt>
    <dgm:pt modelId="{15BCDF2D-1C1C-4D16-96CE-46C7D73A6E47}" type="pres">
      <dgm:prSet presAssocID="{5A3BDCE7-2987-4651-B78C-6EC0D1B03DD0}" presName="root" presStyleCnt="0">
        <dgm:presLayoutVars>
          <dgm:chMax/>
          <dgm:chPref/>
        </dgm:presLayoutVars>
      </dgm:prSet>
      <dgm:spPr/>
    </dgm:pt>
    <dgm:pt modelId="{172BBF8C-95D4-4BB9-AA02-C4539C0825F4}" type="pres">
      <dgm:prSet presAssocID="{5A3BDCE7-2987-4651-B78C-6EC0D1B03DD0}" presName="rootComposite" presStyleCnt="0">
        <dgm:presLayoutVars/>
      </dgm:prSet>
      <dgm:spPr/>
    </dgm:pt>
    <dgm:pt modelId="{5F0C32FE-E7FA-45C3-A54F-1361137338A1}" type="pres">
      <dgm:prSet presAssocID="{5A3BDCE7-2987-4651-B78C-6EC0D1B03DD0}" presName="ParentAccent" presStyleLbl="alignNode1" presStyleIdx="1" presStyleCnt="3"/>
      <dgm:spPr/>
    </dgm:pt>
    <dgm:pt modelId="{EFDD1A64-FDE7-4F34-8187-20668817EEBA}" type="pres">
      <dgm:prSet presAssocID="{5A3BDCE7-2987-4651-B78C-6EC0D1B03DD0}" presName="ParentSmallAccent" presStyleLbl="fgAcc1" presStyleIdx="1" presStyleCnt="3"/>
      <dgm:spPr/>
    </dgm:pt>
    <dgm:pt modelId="{4514521B-7ECA-4872-BF71-30557374B029}" type="pres">
      <dgm:prSet presAssocID="{5A3BDCE7-2987-4651-B78C-6EC0D1B03DD0}" presName="Parent" presStyleLbl="revTx" presStyleIdx="5" presStyleCnt="16">
        <dgm:presLayoutVars>
          <dgm:chMax/>
          <dgm:chPref val="4"/>
          <dgm:bulletEnabled val="1"/>
        </dgm:presLayoutVars>
      </dgm:prSet>
      <dgm:spPr/>
    </dgm:pt>
    <dgm:pt modelId="{63CDAEAB-1A8C-4877-BD57-DF8F38A98866}" type="pres">
      <dgm:prSet presAssocID="{5A3BDCE7-2987-4651-B78C-6EC0D1B03DD0}" presName="childShape" presStyleCnt="0">
        <dgm:presLayoutVars>
          <dgm:chMax val="0"/>
          <dgm:chPref val="0"/>
        </dgm:presLayoutVars>
      </dgm:prSet>
      <dgm:spPr/>
    </dgm:pt>
    <dgm:pt modelId="{2829FE77-0F2B-41AD-9936-B89C67484015}" type="pres">
      <dgm:prSet presAssocID="{0EF61A8F-AA50-49B8-91C3-AFABD34150EC}" presName="childComposite" presStyleCnt="0">
        <dgm:presLayoutVars>
          <dgm:chMax val="0"/>
          <dgm:chPref val="0"/>
        </dgm:presLayoutVars>
      </dgm:prSet>
      <dgm:spPr/>
    </dgm:pt>
    <dgm:pt modelId="{296FB39A-D903-4AFC-8150-0039E7C2DC0C}" type="pres">
      <dgm:prSet presAssocID="{0EF61A8F-AA50-49B8-91C3-AFABD34150EC}" presName="ChildAccent" presStyleLbl="solidFgAcc1" presStyleIdx="4" presStyleCnt="13"/>
      <dgm:spPr/>
    </dgm:pt>
    <dgm:pt modelId="{157E6990-CB9B-4104-82A4-275B3F933469}" type="pres">
      <dgm:prSet presAssocID="{0EF61A8F-AA50-49B8-91C3-AFABD34150EC}" presName="Child" presStyleLbl="revTx" presStyleIdx="6" presStyleCnt="16">
        <dgm:presLayoutVars>
          <dgm:chMax val="0"/>
          <dgm:chPref val="0"/>
          <dgm:bulletEnabled val="1"/>
        </dgm:presLayoutVars>
      </dgm:prSet>
      <dgm:spPr/>
    </dgm:pt>
    <dgm:pt modelId="{CB9B0A76-4428-418E-8E32-9E2A2E6B6F89}" type="pres">
      <dgm:prSet presAssocID="{355801B2-2FC0-4C51-80A9-7930BADD5649}" presName="childComposite" presStyleCnt="0">
        <dgm:presLayoutVars>
          <dgm:chMax val="0"/>
          <dgm:chPref val="0"/>
        </dgm:presLayoutVars>
      </dgm:prSet>
      <dgm:spPr/>
    </dgm:pt>
    <dgm:pt modelId="{ABD31ABC-178E-45F6-92BB-E42C28FB6645}" type="pres">
      <dgm:prSet presAssocID="{355801B2-2FC0-4C51-80A9-7930BADD5649}" presName="ChildAccent" presStyleLbl="solidFgAcc1" presStyleIdx="5" presStyleCnt="13"/>
      <dgm:spPr/>
    </dgm:pt>
    <dgm:pt modelId="{57880AC8-7159-4D30-B24F-7BBA5C7D3161}" type="pres">
      <dgm:prSet presAssocID="{355801B2-2FC0-4C51-80A9-7930BADD5649}" presName="Child" presStyleLbl="revTx" presStyleIdx="7" presStyleCnt="16">
        <dgm:presLayoutVars>
          <dgm:chMax val="0"/>
          <dgm:chPref val="0"/>
          <dgm:bulletEnabled val="1"/>
        </dgm:presLayoutVars>
      </dgm:prSet>
      <dgm:spPr/>
    </dgm:pt>
    <dgm:pt modelId="{F46D59AC-B175-4392-A8A5-D73E3675B582}" type="pres">
      <dgm:prSet presAssocID="{BD90A776-2D0D-4CA9-B6B5-1BD8074D52BA}" presName="childComposite" presStyleCnt="0">
        <dgm:presLayoutVars>
          <dgm:chMax val="0"/>
          <dgm:chPref val="0"/>
        </dgm:presLayoutVars>
      </dgm:prSet>
      <dgm:spPr/>
    </dgm:pt>
    <dgm:pt modelId="{EA88CF54-99D3-452C-A68C-346338689C3C}" type="pres">
      <dgm:prSet presAssocID="{BD90A776-2D0D-4CA9-B6B5-1BD8074D52BA}" presName="ChildAccent" presStyleLbl="solidFgAcc1" presStyleIdx="6" presStyleCnt="13"/>
      <dgm:spPr/>
    </dgm:pt>
    <dgm:pt modelId="{EDEC1151-7C5B-41A6-85B9-4285AC29AEDB}" type="pres">
      <dgm:prSet presAssocID="{BD90A776-2D0D-4CA9-B6B5-1BD8074D52BA}" presName="Child" presStyleLbl="revTx" presStyleIdx="8" presStyleCnt="16">
        <dgm:presLayoutVars>
          <dgm:chMax val="0"/>
          <dgm:chPref val="0"/>
          <dgm:bulletEnabled val="1"/>
        </dgm:presLayoutVars>
      </dgm:prSet>
      <dgm:spPr/>
    </dgm:pt>
    <dgm:pt modelId="{ACD04124-26D7-49B2-8496-5FCDDB1C7623}" type="pres">
      <dgm:prSet presAssocID="{45C3C2FD-9238-461A-B83A-0DC8ABE01D5E}" presName="childComposite" presStyleCnt="0">
        <dgm:presLayoutVars>
          <dgm:chMax val="0"/>
          <dgm:chPref val="0"/>
        </dgm:presLayoutVars>
      </dgm:prSet>
      <dgm:spPr/>
    </dgm:pt>
    <dgm:pt modelId="{123A7B63-4DFC-4561-A262-D6FBD577D0F5}" type="pres">
      <dgm:prSet presAssocID="{45C3C2FD-9238-461A-B83A-0DC8ABE01D5E}" presName="ChildAccent" presStyleLbl="solidFgAcc1" presStyleIdx="7" presStyleCnt="13"/>
      <dgm:spPr/>
    </dgm:pt>
    <dgm:pt modelId="{5D85DD2B-A793-4525-8E11-FE8ED87C49CB}" type="pres">
      <dgm:prSet presAssocID="{45C3C2FD-9238-461A-B83A-0DC8ABE01D5E}" presName="Child" presStyleLbl="revTx" presStyleIdx="9" presStyleCnt="16">
        <dgm:presLayoutVars>
          <dgm:chMax val="0"/>
          <dgm:chPref val="0"/>
          <dgm:bulletEnabled val="1"/>
        </dgm:presLayoutVars>
      </dgm:prSet>
      <dgm:spPr/>
    </dgm:pt>
    <dgm:pt modelId="{9A9C3787-BCF4-4AAE-A530-2E383230139D}" type="pres">
      <dgm:prSet presAssocID="{25F746D8-A436-4D6F-AB46-D1D10765404F}" presName="root" presStyleCnt="0">
        <dgm:presLayoutVars>
          <dgm:chMax/>
          <dgm:chPref/>
        </dgm:presLayoutVars>
      </dgm:prSet>
      <dgm:spPr/>
    </dgm:pt>
    <dgm:pt modelId="{3791C027-81B4-4934-9992-D3FA86261C77}" type="pres">
      <dgm:prSet presAssocID="{25F746D8-A436-4D6F-AB46-D1D10765404F}" presName="rootComposite" presStyleCnt="0">
        <dgm:presLayoutVars/>
      </dgm:prSet>
      <dgm:spPr/>
    </dgm:pt>
    <dgm:pt modelId="{2892FC84-CF4B-4E63-8DC1-5A236506B7F3}" type="pres">
      <dgm:prSet presAssocID="{25F746D8-A436-4D6F-AB46-D1D10765404F}" presName="ParentAccent" presStyleLbl="alignNode1" presStyleIdx="2" presStyleCnt="3"/>
      <dgm:spPr/>
    </dgm:pt>
    <dgm:pt modelId="{8B93C3E7-B521-44B4-AF9D-D23987B50ADF}" type="pres">
      <dgm:prSet presAssocID="{25F746D8-A436-4D6F-AB46-D1D10765404F}" presName="ParentSmallAccent" presStyleLbl="fgAcc1" presStyleIdx="2" presStyleCnt="3"/>
      <dgm:spPr/>
    </dgm:pt>
    <dgm:pt modelId="{4230911B-C314-4C95-B82E-4D1018D234F1}" type="pres">
      <dgm:prSet presAssocID="{25F746D8-A436-4D6F-AB46-D1D10765404F}" presName="Parent" presStyleLbl="revTx" presStyleIdx="10" presStyleCnt="16">
        <dgm:presLayoutVars>
          <dgm:chMax/>
          <dgm:chPref val="4"/>
          <dgm:bulletEnabled val="1"/>
        </dgm:presLayoutVars>
      </dgm:prSet>
      <dgm:spPr/>
    </dgm:pt>
    <dgm:pt modelId="{585B905E-B170-4D18-93B9-57FA936CD3FC}" type="pres">
      <dgm:prSet presAssocID="{25F746D8-A436-4D6F-AB46-D1D10765404F}" presName="childShape" presStyleCnt="0">
        <dgm:presLayoutVars>
          <dgm:chMax val="0"/>
          <dgm:chPref val="0"/>
        </dgm:presLayoutVars>
      </dgm:prSet>
      <dgm:spPr/>
    </dgm:pt>
    <dgm:pt modelId="{B457103C-86E1-4EAC-9E60-27E8B7B981F8}" type="pres">
      <dgm:prSet presAssocID="{491B657E-82B8-4655-8213-B84637684679}" presName="childComposite" presStyleCnt="0">
        <dgm:presLayoutVars>
          <dgm:chMax val="0"/>
          <dgm:chPref val="0"/>
        </dgm:presLayoutVars>
      </dgm:prSet>
      <dgm:spPr/>
    </dgm:pt>
    <dgm:pt modelId="{A74E66F4-9071-4915-ADD5-F014D90C4A98}" type="pres">
      <dgm:prSet presAssocID="{491B657E-82B8-4655-8213-B84637684679}" presName="ChildAccent" presStyleLbl="solidFgAcc1" presStyleIdx="8" presStyleCnt="13"/>
      <dgm:spPr/>
    </dgm:pt>
    <dgm:pt modelId="{08442261-B5CB-48B2-A32B-913431E3C105}" type="pres">
      <dgm:prSet presAssocID="{491B657E-82B8-4655-8213-B84637684679}" presName="Child" presStyleLbl="revTx" presStyleIdx="11" presStyleCnt="16">
        <dgm:presLayoutVars>
          <dgm:chMax val="0"/>
          <dgm:chPref val="0"/>
          <dgm:bulletEnabled val="1"/>
        </dgm:presLayoutVars>
      </dgm:prSet>
      <dgm:spPr/>
    </dgm:pt>
    <dgm:pt modelId="{8651B66A-4067-4657-9694-C84A6617BCFF}" type="pres">
      <dgm:prSet presAssocID="{0F7985C0-2B2E-4B02-AC0C-0092A5135772}" presName="childComposite" presStyleCnt="0">
        <dgm:presLayoutVars>
          <dgm:chMax val="0"/>
          <dgm:chPref val="0"/>
        </dgm:presLayoutVars>
      </dgm:prSet>
      <dgm:spPr/>
    </dgm:pt>
    <dgm:pt modelId="{1452E1C6-AE5B-4F75-9526-274E0BA839FB}" type="pres">
      <dgm:prSet presAssocID="{0F7985C0-2B2E-4B02-AC0C-0092A5135772}" presName="ChildAccent" presStyleLbl="solidFgAcc1" presStyleIdx="9" presStyleCnt="13"/>
      <dgm:spPr/>
    </dgm:pt>
    <dgm:pt modelId="{0C62123C-0907-497F-A45B-315DC113DC08}" type="pres">
      <dgm:prSet presAssocID="{0F7985C0-2B2E-4B02-AC0C-0092A5135772}" presName="Child" presStyleLbl="revTx" presStyleIdx="12" presStyleCnt="16">
        <dgm:presLayoutVars>
          <dgm:chMax val="0"/>
          <dgm:chPref val="0"/>
          <dgm:bulletEnabled val="1"/>
        </dgm:presLayoutVars>
      </dgm:prSet>
      <dgm:spPr/>
    </dgm:pt>
    <dgm:pt modelId="{5BD44307-26F9-44B6-80F5-1B128CC652A6}" type="pres">
      <dgm:prSet presAssocID="{6FC9EC74-3153-4D53-B8C8-621FE9D6A337}" presName="childComposite" presStyleCnt="0">
        <dgm:presLayoutVars>
          <dgm:chMax val="0"/>
          <dgm:chPref val="0"/>
        </dgm:presLayoutVars>
      </dgm:prSet>
      <dgm:spPr/>
    </dgm:pt>
    <dgm:pt modelId="{119E70CB-44A9-4A2C-BDE8-1F24D73DCE80}" type="pres">
      <dgm:prSet presAssocID="{6FC9EC74-3153-4D53-B8C8-621FE9D6A337}" presName="ChildAccent" presStyleLbl="solidFgAcc1" presStyleIdx="10" presStyleCnt="13"/>
      <dgm:spPr/>
    </dgm:pt>
    <dgm:pt modelId="{1842D01A-55F6-4A4E-B177-29D85201A7F1}" type="pres">
      <dgm:prSet presAssocID="{6FC9EC74-3153-4D53-B8C8-621FE9D6A337}" presName="Child" presStyleLbl="revTx" presStyleIdx="13" presStyleCnt="16">
        <dgm:presLayoutVars>
          <dgm:chMax val="0"/>
          <dgm:chPref val="0"/>
          <dgm:bulletEnabled val="1"/>
        </dgm:presLayoutVars>
      </dgm:prSet>
      <dgm:spPr/>
    </dgm:pt>
    <dgm:pt modelId="{882CCCCC-6D9A-48FE-BE8E-B6E6F9E8980F}" type="pres">
      <dgm:prSet presAssocID="{1CDBFAE1-3EAB-454B-A072-0BF9CF4368B3}" presName="childComposite" presStyleCnt="0">
        <dgm:presLayoutVars>
          <dgm:chMax val="0"/>
          <dgm:chPref val="0"/>
        </dgm:presLayoutVars>
      </dgm:prSet>
      <dgm:spPr/>
    </dgm:pt>
    <dgm:pt modelId="{83A239D0-3338-4586-88A2-29EFEB952175}" type="pres">
      <dgm:prSet presAssocID="{1CDBFAE1-3EAB-454B-A072-0BF9CF4368B3}" presName="ChildAccent" presStyleLbl="solidFgAcc1" presStyleIdx="11" presStyleCnt="13"/>
      <dgm:spPr/>
    </dgm:pt>
    <dgm:pt modelId="{4323EA12-D2C7-422F-BA97-9E8EF7163E89}" type="pres">
      <dgm:prSet presAssocID="{1CDBFAE1-3EAB-454B-A072-0BF9CF4368B3}" presName="Child" presStyleLbl="revTx" presStyleIdx="14" presStyleCnt="16">
        <dgm:presLayoutVars>
          <dgm:chMax val="0"/>
          <dgm:chPref val="0"/>
          <dgm:bulletEnabled val="1"/>
        </dgm:presLayoutVars>
      </dgm:prSet>
      <dgm:spPr/>
    </dgm:pt>
    <dgm:pt modelId="{6DC8435B-7EA0-4DD9-BBE5-020CF64941E4}" type="pres">
      <dgm:prSet presAssocID="{810D24FD-5F7E-4306-929D-AC14B14A327B}" presName="childComposite" presStyleCnt="0">
        <dgm:presLayoutVars>
          <dgm:chMax val="0"/>
          <dgm:chPref val="0"/>
        </dgm:presLayoutVars>
      </dgm:prSet>
      <dgm:spPr/>
    </dgm:pt>
    <dgm:pt modelId="{D0097B23-4FED-4460-A443-9E51CB5CADDD}" type="pres">
      <dgm:prSet presAssocID="{810D24FD-5F7E-4306-929D-AC14B14A327B}" presName="ChildAccent" presStyleLbl="solidFgAcc1" presStyleIdx="12" presStyleCnt="13"/>
      <dgm:spPr/>
    </dgm:pt>
    <dgm:pt modelId="{3078413C-F0D5-4771-AC90-E04A9E2CF7F4}" type="pres">
      <dgm:prSet presAssocID="{810D24FD-5F7E-4306-929D-AC14B14A327B}" presName="Child" presStyleLbl="revTx" presStyleIdx="15" presStyleCnt="16">
        <dgm:presLayoutVars>
          <dgm:chMax val="0"/>
          <dgm:chPref val="0"/>
          <dgm:bulletEnabled val="1"/>
        </dgm:presLayoutVars>
      </dgm:prSet>
      <dgm:spPr/>
    </dgm:pt>
  </dgm:ptLst>
  <dgm:cxnLst>
    <dgm:cxn modelId="{061A0F03-43BB-436C-BBE8-229A4BDD4D99}" srcId="{CF2CE027-6FF9-4DF1-8713-725C17A42AC8}" destId="{A089C319-4F43-4E68-A14D-DDE250EE8238}" srcOrd="3" destOrd="0" parTransId="{6DA9C308-C625-455B-B092-66B6899C5E9B}" sibTransId="{1563F9E2-47DC-4342-9456-C3F37A91582F}"/>
    <dgm:cxn modelId="{B4767615-FD0E-4F10-BE9A-574D8D8B1415}" srcId="{25F746D8-A436-4D6F-AB46-D1D10765404F}" destId="{6FC9EC74-3153-4D53-B8C8-621FE9D6A337}" srcOrd="2" destOrd="0" parTransId="{10816D50-8951-4835-A65B-5C45422F1926}" sibTransId="{EDA9A550-55AF-40C4-964E-7EC7B6DB2D8A}"/>
    <dgm:cxn modelId="{83A73431-76CD-40A9-8F37-45BE10516DF2}" type="presOf" srcId="{50C4D20A-E6B0-46FB-88E0-51D0F194550C}" destId="{19536708-1B56-491C-A947-1A982B59D90D}" srcOrd="0" destOrd="0" presId="urn:microsoft.com/office/officeart/2008/layout/SquareAccentList"/>
    <dgm:cxn modelId="{2AFA0033-FFE4-4493-AEBE-7C19765BB22E}" srcId="{25F746D8-A436-4D6F-AB46-D1D10765404F}" destId="{0F7985C0-2B2E-4B02-AC0C-0092A5135772}" srcOrd="1" destOrd="0" parTransId="{3C45BD6B-3BA5-4280-B0B7-2402167153C9}" sibTransId="{DBE49B75-0D8C-44D2-9373-3BDD8AA37CBE}"/>
    <dgm:cxn modelId="{4E075F39-B859-4C2A-94E3-6327D108410E}" type="presOf" srcId="{25F746D8-A436-4D6F-AB46-D1D10765404F}" destId="{4230911B-C314-4C95-B82E-4D1018D234F1}" srcOrd="0" destOrd="0" presId="urn:microsoft.com/office/officeart/2008/layout/SquareAccentList"/>
    <dgm:cxn modelId="{9AAD9560-F6FA-4DE2-B71D-A100B3C5ED95}" type="presOf" srcId="{6FC9EC74-3153-4D53-B8C8-621FE9D6A337}" destId="{1842D01A-55F6-4A4E-B177-29D85201A7F1}" srcOrd="0" destOrd="0" presId="urn:microsoft.com/office/officeart/2008/layout/SquareAccentList"/>
    <dgm:cxn modelId="{AB152A42-2790-45E5-A926-3CDA19983F9A}" type="presOf" srcId="{810D24FD-5F7E-4306-929D-AC14B14A327B}" destId="{3078413C-F0D5-4771-AC90-E04A9E2CF7F4}" srcOrd="0" destOrd="0" presId="urn:microsoft.com/office/officeart/2008/layout/SquareAccentList"/>
    <dgm:cxn modelId="{909D3642-D214-410B-B1E7-887AD63E1336}" type="presOf" srcId="{0EF61A8F-AA50-49B8-91C3-AFABD34150EC}" destId="{157E6990-CB9B-4104-82A4-275B3F933469}" srcOrd="0" destOrd="0" presId="urn:microsoft.com/office/officeart/2008/layout/SquareAccentList"/>
    <dgm:cxn modelId="{95C30744-253D-495C-AE87-37B37937B37F}" srcId="{CF2CE027-6FF9-4DF1-8713-725C17A42AC8}" destId="{434E637B-60C8-45AE-97DD-72E14A38BFA8}" srcOrd="2" destOrd="0" parTransId="{5024394F-E5E4-4A80-890A-35D8006C3274}" sibTransId="{707F60CC-016D-45C9-801A-02D79A42A3F7}"/>
    <dgm:cxn modelId="{14A38546-26AE-4222-A65B-294B13345ECA}" srcId="{7ECBB00D-CB0C-4FF9-B807-543E94FCA565}" destId="{5A3BDCE7-2987-4651-B78C-6EC0D1B03DD0}" srcOrd="1" destOrd="0" parTransId="{72FAB62E-3EC0-4995-A592-BE9F10294B53}" sibTransId="{48CC1CE4-3FD7-4916-B425-8FFB207F8C9E}"/>
    <dgm:cxn modelId="{F5AB5B52-503B-4D8F-9B6A-0F5E8279BDE6}" srcId="{CF2CE027-6FF9-4DF1-8713-725C17A42AC8}" destId="{9D61FF08-5C11-403B-A98E-72E8A36B4F46}" srcOrd="1" destOrd="0" parTransId="{8D6F189C-0339-45BE-AA43-25045789A056}" sibTransId="{18797F09-7AC1-4B41-B5ED-5EAF015417E5}"/>
    <dgm:cxn modelId="{F7D75655-72AB-43CB-B4C3-BE103B76ADCB}" srcId="{25F746D8-A436-4D6F-AB46-D1D10765404F}" destId="{1CDBFAE1-3EAB-454B-A072-0BF9CF4368B3}" srcOrd="3" destOrd="0" parTransId="{7C4FEEB6-E34E-4FBA-B906-6FC6BFC02EDD}" sibTransId="{2AF7B421-7AAA-4A1D-80EF-B3BA6C94D960}"/>
    <dgm:cxn modelId="{FEBB1876-99F1-418E-9F36-DA29DF2F687C}" type="presOf" srcId="{434E637B-60C8-45AE-97DD-72E14A38BFA8}" destId="{24724A23-BF41-497B-812B-EAF486F29E54}" srcOrd="0" destOrd="0" presId="urn:microsoft.com/office/officeart/2008/layout/SquareAccentList"/>
    <dgm:cxn modelId="{AFAC6680-6130-4914-9658-B150723F0072}" srcId="{5A3BDCE7-2987-4651-B78C-6EC0D1B03DD0}" destId="{0EF61A8F-AA50-49B8-91C3-AFABD34150EC}" srcOrd="0" destOrd="0" parTransId="{778B0DE5-45A7-481E-AABA-F93AB1C4E4C5}" sibTransId="{3AC7670C-0F1B-4B01-BF12-FB447BB70716}"/>
    <dgm:cxn modelId="{96F4A686-BD63-4723-AD54-4F70A866D6E8}" srcId="{5A3BDCE7-2987-4651-B78C-6EC0D1B03DD0}" destId="{45C3C2FD-9238-461A-B83A-0DC8ABE01D5E}" srcOrd="3" destOrd="0" parTransId="{D4B6BA40-FCB7-4015-B61F-F2DAE2E16365}" sibTransId="{426D7410-65ED-42BE-A0C6-DDE9F11B30E2}"/>
    <dgm:cxn modelId="{BF53E68D-58C3-4675-9846-4ACA0B189564}" srcId="{5A3BDCE7-2987-4651-B78C-6EC0D1B03DD0}" destId="{BD90A776-2D0D-4CA9-B6B5-1BD8074D52BA}" srcOrd="2" destOrd="0" parTransId="{EF9922C4-3728-47F7-8AD8-6E47EA300BAB}" sibTransId="{89DC831B-5ADB-45C9-B179-875D1C807301}"/>
    <dgm:cxn modelId="{A939EC8E-49FD-4D2B-AA28-311CC503B6CD}" type="presOf" srcId="{5A3BDCE7-2987-4651-B78C-6EC0D1B03DD0}" destId="{4514521B-7ECA-4872-BF71-30557374B029}" srcOrd="0" destOrd="0" presId="urn:microsoft.com/office/officeart/2008/layout/SquareAccentList"/>
    <dgm:cxn modelId="{A7FFF38E-8484-4A95-A621-F363313422A9}" type="presOf" srcId="{CF2CE027-6FF9-4DF1-8713-725C17A42AC8}" destId="{A3E2B633-BA8E-4874-9F9B-E2D4C484663F}" srcOrd="0" destOrd="0" presId="urn:microsoft.com/office/officeart/2008/layout/SquareAccentList"/>
    <dgm:cxn modelId="{78D849A7-C448-42D9-A7F9-9F1597F73BB7}" srcId="{7ECBB00D-CB0C-4FF9-B807-543E94FCA565}" destId="{CF2CE027-6FF9-4DF1-8713-725C17A42AC8}" srcOrd="0" destOrd="0" parTransId="{5DEC8010-10FB-439A-B472-2E6561CF0545}" sibTransId="{D87D83EB-1801-4ADE-8730-BDF8BB34FF98}"/>
    <dgm:cxn modelId="{3BF85CB4-6DB7-43C2-96EE-47F81537293C}" srcId="{CF2CE027-6FF9-4DF1-8713-725C17A42AC8}" destId="{50C4D20A-E6B0-46FB-88E0-51D0F194550C}" srcOrd="0" destOrd="0" parTransId="{830301C5-B556-4C36-BAE5-A03904AF544C}" sibTransId="{ADB735B8-14F3-44DE-B48D-C6D0008149B7}"/>
    <dgm:cxn modelId="{DF6ECCC6-25D1-46BF-B1D0-08F50948651D}" type="presOf" srcId="{BD90A776-2D0D-4CA9-B6B5-1BD8074D52BA}" destId="{EDEC1151-7C5B-41A6-85B9-4285AC29AEDB}" srcOrd="0" destOrd="0" presId="urn:microsoft.com/office/officeart/2008/layout/SquareAccentList"/>
    <dgm:cxn modelId="{1A6EDFCC-432B-45FD-840D-00A28A97C3C6}" type="presOf" srcId="{0F7985C0-2B2E-4B02-AC0C-0092A5135772}" destId="{0C62123C-0907-497F-A45B-315DC113DC08}" srcOrd="0" destOrd="0" presId="urn:microsoft.com/office/officeart/2008/layout/SquareAccentList"/>
    <dgm:cxn modelId="{4D5EF0D1-A199-4176-92FB-C9304DEC5B82}" type="presOf" srcId="{45C3C2FD-9238-461A-B83A-0DC8ABE01D5E}" destId="{5D85DD2B-A793-4525-8E11-FE8ED87C49CB}" srcOrd="0" destOrd="0" presId="urn:microsoft.com/office/officeart/2008/layout/SquareAccentList"/>
    <dgm:cxn modelId="{490D38D3-BDCA-405A-94B0-90116990E380}" srcId="{5A3BDCE7-2987-4651-B78C-6EC0D1B03DD0}" destId="{355801B2-2FC0-4C51-80A9-7930BADD5649}" srcOrd="1" destOrd="0" parTransId="{0BBD12CC-B774-40C1-9BC7-3FAD30824F4B}" sibTransId="{2C39D57B-4867-4767-B771-DB2D21C7DBF2}"/>
    <dgm:cxn modelId="{9BF973D4-C207-4583-9C63-6D3BACBB66AF}" type="presOf" srcId="{7ECBB00D-CB0C-4FF9-B807-543E94FCA565}" destId="{34061B0B-B95C-47F9-9A2B-A247D8373B25}" srcOrd="0" destOrd="0" presId="urn:microsoft.com/office/officeart/2008/layout/SquareAccentList"/>
    <dgm:cxn modelId="{95058AE3-D84D-408D-8FA9-1D3102F88493}" srcId="{25F746D8-A436-4D6F-AB46-D1D10765404F}" destId="{491B657E-82B8-4655-8213-B84637684679}" srcOrd="0" destOrd="0" parTransId="{A2C67C69-358F-4F97-8E2A-2C15DFF6217C}" sibTransId="{403ED923-67EA-4FA7-8884-CA3316903741}"/>
    <dgm:cxn modelId="{619A94E3-5D5F-43DF-8AEF-3F51EE3173DB}" type="presOf" srcId="{355801B2-2FC0-4C51-80A9-7930BADD5649}" destId="{57880AC8-7159-4D30-B24F-7BBA5C7D3161}" srcOrd="0" destOrd="0" presId="urn:microsoft.com/office/officeart/2008/layout/SquareAccentList"/>
    <dgm:cxn modelId="{A0F2ABEA-9228-4A53-BA63-998B74211A20}" srcId="{7ECBB00D-CB0C-4FF9-B807-543E94FCA565}" destId="{25F746D8-A436-4D6F-AB46-D1D10765404F}" srcOrd="2" destOrd="0" parTransId="{9797B6B7-1A92-44B5-A682-741A7EE0D89E}" sibTransId="{F88E9878-B501-458E-9CC5-1ACA93BDDDA4}"/>
    <dgm:cxn modelId="{BA4CB3EC-EED3-4947-8CED-B8A26AF13F09}" type="presOf" srcId="{9D61FF08-5C11-403B-A98E-72E8A36B4F46}" destId="{9464BBF4-E477-4B91-9DCE-5427165D1F21}" srcOrd="0" destOrd="0" presId="urn:microsoft.com/office/officeart/2008/layout/SquareAccentList"/>
    <dgm:cxn modelId="{99CACDEC-8B33-490C-BB88-1E75C322F59A}" type="presOf" srcId="{A089C319-4F43-4E68-A14D-DDE250EE8238}" destId="{CD4B57FF-FA5E-44F6-B1A2-E817B8C41A9D}" srcOrd="0" destOrd="0" presId="urn:microsoft.com/office/officeart/2008/layout/SquareAccentList"/>
    <dgm:cxn modelId="{C5F3A8ED-F15A-4777-B9EA-745A7A6A205E}" srcId="{25F746D8-A436-4D6F-AB46-D1D10765404F}" destId="{810D24FD-5F7E-4306-929D-AC14B14A327B}" srcOrd="4" destOrd="0" parTransId="{384C149E-9A02-4AE1-8974-CFB80124899E}" sibTransId="{69AF527E-24E8-4884-904E-F74622A777D4}"/>
    <dgm:cxn modelId="{B64899F1-2A7F-42B7-B322-A9CECB9C090F}" type="presOf" srcId="{1CDBFAE1-3EAB-454B-A072-0BF9CF4368B3}" destId="{4323EA12-D2C7-422F-BA97-9E8EF7163E89}" srcOrd="0" destOrd="0" presId="urn:microsoft.com/office/officeart/2008/layout/SquareAccentList"/>
    <dgm:cxn modelId="{1B2704F5-17DB-41D8-978E-FB639EB56C23}" type="presOf" srcId="{491B657E-82B8-4655-8213-B84637684679}" destId="{08442261-B5CB-48B2-A32B-913431E3C105}" srcOrd="0" destOrd="0" presId="urn:microsoft.com/office/officeart/2008/layout/SquareAccentList"/>
    <dgm:cxn modelId="{D1769C35-5F7A-4E2A-B688-758E533147F3}" type="presParOf" srcId="{34061B0B-B95C-47F9-9A2B-A247D8373B25}" destId="{A70738F8-B796-4424-A855-FCD53B1253F6}" srcOrd="0" destOrd="0" presId="urn:microsoft.com/office/officeart/2008/layout/SquareAccentList"/>
    <dgm:cxn modelId="{C2C6CFBE-EB71-4ADF-94B7-0202CD0D9237}" type="presParOf" srcId="{A70738F8-B796-4424-A855-FCD53B1253F6}" destId="{2F34807A-666F-4E3A-8B7A-E17EAC25C35E}" srcOrd="0" destOrd="0" presId="urn:microsoft.com/office/officeart/2008/layout/SquareAccentList"/>
    <dgm:cxn modelId="{34C2FFC7-6479-4090-B03D-79A236F3920D}" type="presParOf" srcId="{2F34807A-666F-4E3A-8B7A-E17EAC25C35E}" destId="{44E7C1D8-845A-4D82-AEE7-18BFCCB8E897}" srcOrd="0" destOrd="0" presId="urn:microsoft.com/office/officeart/2008/layout/SquareAccentList"/>
    <dgm:cxn modelId="{BDA593A5-D12B-461E-8BC6-12156FD98BC2}" type="presParOf" srcId="{2F34807A-666F-4E3A-8B7A-E17EAC25C35E}" destId="{93B42596-8696-46CE-B544-93670DEC0E2E}" srcOrd="1" destOrd="0" presId="urn:microsoft.com/office/officeart/2008/layout/SquareAccentList"/>
    <dgm:cxn modelId="{C934D7BF-B916-4CF9-85B0-79B0A7A1694E}" type="presParOf" srcId="{2F34807A-666F-4E3A-8B7A-E17EAC25C35E}" destId="{A3E2B633-BA8E-4874-9F9B-E2D4C484663F}" srcOrd="2" destOrd="0" presId="urn:microsoft.com/office/officeart/2008/layout/SquareAccentList"/>
    <dgm:cxn modelId="{4BBFE39A-E257-4CB7-87F7-1F5585CD6BFB}" type="presParOf" srcId="{A70738F8-B796-4424-A855-FCD53B1253F6}" destId="{E0B75D34-A2F6-4823-B0D8-E0D39E306103}" srcOrd="1" destOrd="0" presId="urn:microsoft.com/office/officeart/2008/layout/SquareAccentList"/>
    <dgm:cxn modelId="{639D7299-CE06-4C3F-97F8-48E588256A77}" type="presParOf" srcId="{E0B75D34-A2F6-4823-B0D8-E0D39E306103}" destId="{3E72C039-32FE-4E09-BD46-3C024D9FDC5F}" srcOrd="0" destOrd="0" presId="urn:microsoft.com/office/officeart/2008/layout/SquareAccentList"/>
    <dgm:cxn modelId="{B7CC45A0-CE62-4552-9C69-63C3125D8665}" type="presParOf" srcId="{3E72C039-32FE-4E09-BD46-3C024D9FDC5F}" destId="{6C2D4CE4-BCDD-48DF-B1D3-ADB9650F9CEC}" srcOrd="0" destOrd="0" presId="urn:microsoft.com/office/officeart/2008/layout/SquareAccentList"/>
    <dgm:cxn modelId="{1B0D2F49-1533-4D51-B7FD-19D94CABC852}" type="presParOf" srcId="{3E72C039-32FE-4E09-BD46-3C024D9FDC5F}" destId="{19536708-1B56-491C-A947-1A982B59D90D}" srcOrd="1" destOrd="0" presId="urn:microsoft.com/office/officeart/2008/layout/SquareAccentList"/>
    <dgm:cxn modelId="{815361C3-4B96-490D-92DB-20BD795577A5}" type="presParOf" srcId="{E0B75D34-A2F6-4823-B0D8-E0D39E306103}" destId="{4376B776-96E7-4F75-8BEC-A9B5B6271863}" srcOrd="1" destOrd="0" presId="urn:microsoft.com/office/officeart/2008/layout/SquareAccentList"/>
    <dgm:cxn modelId="{0596EF52-7435-4F4E-B252-A83287320C24}" type="presParOf" srcId="{4376B776-96E7-4F75-8BEC-A9B5B6271863}" destId="{E10F6AFF-BCC4-4FBF-8263-C91BC732F433}" srcOrd="0" destOrd="0" presId="urn:microsoft.com/office/officeart/2008/layout/SquareAccentList"/>
    <dgm:cxn modelId="{80FA8EB3-88DD-4E20-85DF-C815A01FE83F}" type="presParOf" srcId="{4376B776-96E7-4F75-8BEC-A9B5B6271863}" destId="{9464BBF4-E477-4B91-9DCE-5427165D1F21}" srcOrd="1" destOrd="0" presId="urn:microsoft.com/office/officeart/2008/layout/SquareAccentList"/>
    <dgm:cxn modelId="{C5067463-A97B-4A18-BC96-AC2F4AC81B23}" type="presParOf" srcId="{E0B75D34-A2F6-4823-B0D8-E0D39E306103}" destId="{F8A9A293-14C2-4F37-840E-0EE27D9BEDC8}" srcOrd="2" destOrd="0" presId="urn:microsoft.com/office/officeart/2008/layout/SquareAccentList"/>
    <dgm:cxn modelId="{3C9A2F9E-51A8-469A-BF40-5FAE8F790845}" type="presParOf" srcId="{F8A9A293-14C2-4F37-840E-0EE27D9BEDC8}" destId="{81D7C40D-E09E-4C96-B502-05546E71433F}" srcOrd="0" destOrd="0" presId="urn:microsoft.com/office/officeart/2008/layout/SquareAccentList"/>
    <dgm:cxn modelId="{DD6559B8-2017-4D34-8FBC-BDBD15B2BB6F}" type="presParOf" srcId="{F8A9A293-14C2-4F37-840E-0EE27D9BEDC8}" destId="{24724A23-BF41-497B-812B-EAF486F29E54}" srcOrd="1" destOrd="0" presId="urn:microsoft.com/office/officeart/2008/layout/SquareAccentList"/>
    <dgm:cxn modelId="{E24D3368-7259-40AA-A71D-C31EFA634C9A}" type="presParOf" srcId="{E0B75D34-A2F6-4823-B0D8-E0D39E306103}" destId="{23AE78BD-23E8-4F9A-8C03-67155CA2A07C}" srcOrd="3" destOrd="0" presId="urn:microsoft.com/office/officeart/2008/layout/SquareAccentList"/>
    <dgm:cxn modelId="{461B4144-3F92-43BE-A055-8BE1BB9353E5}" type="presParOf" srcId="{23AE78BD-23E8-4F9A-8C03-67155CA2A07C}" destId="{43EDB112-007E-4F91-AFDE-38674F42C119}" srcOrd="0" destOrd="0" presId="urn:microsoft.com/office/officeart/2008/layout/SquareAccentList"/>
    <dgm:cxn modelId="{6B728B60-1EE9-49D9-A760-B1F4E0C991D3}" type="presParOf" srcId="{23AE78BD-23E8-4F9A-8C03-67155CA2A07C}" destId="{CD4B57FF-FA5E-44F6-B1A2-E817B8C41A9D}" srcOrd="1" destOrd="0" presId="urn:microsoft.com/office/officeart/2008/layout/SquareAccentList"/>
    <dgm:cxn modelId="{58C1E7B0-93F0-4896-B552-69CB0C682DEF}" type="presParOf" srcId="{34061B0B-B95C-47F9-9A2B-A247D8373B25}" destId="{15BCDF2D-1C1C-4D16-96CE-46C7D73A6E47}" srcOrd="1" destOrd="0" presId="urn:microsoft.com/office/officeart/2008/layout/SquareAccentList"/>
    <dgm:cxn modelId="{576DF2E2-7ED1-4A79-8A62-4F59AE0AFA4E}" type="presParOf" srcId="{15BCDF2D-1C1C-4D16-96CE-46C7D73A6E47}" destId="{172BBF8C-95D4-4BB9-AA02-C4539C0825F4}" srcOrd="0" destOrd="0" presId="urn:microsoft.com/office/officeart/2008/layout/SquareAccentList"/>
    <dgm:cxn modelId="{102D7291-EF89-410E-BAF8-3D0A89D91B1A}" type="presParOf" srcId="{172BBF8C-95D4-4BB9-AA02-C4539C0825F4}" destId="{5F0C32FE-E7FA-45C3-A54F-1361137338A1}" srcOrd="0" destOrd="0" presId="urn:microsoft.com/office/officeart/2008/layout/SquareAccentList"/>
    <dgm:cxn modelId="{07EF3404-5304-426A-915F-D6CD536257A3}" type="presParOf" srcId="{172BBF8C-95D4-4BB9-AA02-C4539C0825F4}" destId="{EFDD1A64-FDE7-4F34-8187-20668817EEBA}" srcOrd="1" destOrd="0" presId="urn:microsoft.com/office/officeart/2008/layout/SquareAccentList"/>
    <dgm:cxn modelId="{BFDBA39D-5C7B-4E92-9B16-8298669FF96C}" type="presParOf" srcId="{172BBF8C-95D4-4BB9-AA02-C4539C0825F4}" destId="{4514521B-7ECA-4872-BF71-30557374B029}" srcOrd="2" destOrd="0" presId="urn:microsoft.com/office/officeart/2008/layout/SquareAccentList"/>
    <dgm:cxn modelId="{95B21B8F-CA3B-441D-9F11-D71557161ADB}" type="presParOf" srcId="{15BCDF2D-1C1C-4D16-96CE-46C7D73A6E47}" destId="{63CDAEAB-1A8C-4877-BD57-DF8F38A98866}" srcOrd="1" destOrd="0" presId="urn:microsoft.com/office/officeart/2008/layout/SquareAccentList"/>
    <dgm:cxn modelId="{10DA37AE-93FE-47C0-9850-914CEFB360E3}" type="presParOf" srcId="{63CDAEAB-1A8C-4877-BD57-DF8F38A98866}" destId="{2829FE77-0F2B-41AD-9936-B89C67484015}" srcOrd="0" destOrd="0" presId="urn:microsoft.com/office/officeart/2008/layout/SquareAccentList"/>
    <dgm:cxn modelId="{DA918066-D03F-4E07-9831-35353C498E78}" type="presParOf" srcId="{2829FE77-0F2B-41AD-9936-B89C67484015}" destId="{296FB39A-D903-4AFC-8150-0039E7C2DC0C}" srcOrd="0" destOrd="0" presId="urn:microsoft.com/office/officeart/2008/layout/SquareAccentList"/>
    <dgm:cxn modelId="{4FEEA689-E4CF-4973-AD3A-669C6E10F46F}" type="presParOf" srcId="{2829FE77-0F2B-41AD-9936-B89C67484015}" destId="{157E6990-CB9B-4104-82A4-275B3F933469}" srcOrd="1" destOrd="0" presId="urn:microsoft.com/office/officeart/2008/layout/SquareAccentList"/>
    <dgm:cxn modelId="{3DCDF356-3FCF-4DCE-B431-F0756A30926A}" type="presParOf" srcId="{63CDAEAB-1A8C-4877-BD57-DF8F38A98866}" destId="{CB9B0A76-4428-418E-8E32-9E2A2E6B6F89}" srcOrd="1" destOrd="0" presId="urn:microsoft.com/office/officeart/2008/layout/SquareAccentList"/>
    <dgm:cxn modelId="{89A5DD8A-13E9-4214-8320-1B56D60F6A65}" type="presParOf" srcId="{CB9B0A76-4428-418E-8E32-9E2A2E6B6F89}" destId="{ABD31ABC-178E-45F6-92BB-E42C28FB6645}" srcOrd="0" destOrd="0" presId="urn:microsoft.com/office/officeart/2008/layout/SquareAccentList"/>
    <dgm:cxn modelId="{B4D8C5EA-6D09-4EDF-8F96-086145B4B514}" type="presParOf" srcId="{CB9B0A76-4428-418E-8E32-9E2A2E6B6F89}" destId="{57880AC8-7159-4D30-B24F-7BBA5C7D3161}" srcOrd="1" destOrd="0" presId="urn:microsoft.com/office/officeart/2008/layout/SquareAccentList"/>
    <dgm:cxn modelId="{232BB338-55D9-4B24-A6B1-2ADD6D684E65}" type="presParOf" srcId="{63CDAEAB-1A8C-4877-BD57-DF8F38A98866}" destId="{F46D59AC-B175-4392-A8A5-D73E3675B582}" srcOrd="2" destOrd="0" presId="urn:microsoft.com/office/officeart/2008/layout/SquareAccentList"/>
    <dgm:cxn modelId="{5DBAC1DF-42B2-438F-86A3-8950A08A6F17}" type="presParOf" srcId="{F46D59AC-B175-4392-A8A5-D73E3675B582}" destId="{EA88CF54-99D3-452C-A68C-346338689C3C}" srcOrd="0" destOrd="0" presId="urn:microsoft.com/office/officeart/2008/layout/SquareAccentList"/>
    <dgm:cxn modelId="{37678AD7-FFDF-40CF-9209-2A4FB624CDE0}" type="presParOf" srcId="{F46D59AC-B175-4392-A8A5-D73E3675B582}" destId="{EDEC1151-7C5B-41A6-85B9-4285AC29AEDB}" srcOrd="1" destOrd="0" presId="urn:microsoft.com/office/officeart/2008/layout/SquareAccentList"/>
    <dgm:cxn modelId="{984C1BE5-DFB9-422F-ADB2-E510A7D6945A}" type="presParOf" srcId="{63CDAEAB-1A8C-4877-BD57-DF8F38A98866}" destId="{ACD04124-26D7-49B2-8496-5FCDDB1C7623}" srcOrd="3" destOrd="0" presId="urn:microsoft.com/office/officeart/2008/layout/SquareAccentList"/>
    <dgm:cxn modelId="{67FD70FB-1FBF-4D0C-B6F5-B996B3E8DF28}" type="presParOf" srcId="{ACD04124-26D7-49B2-8496-5FCDDB1C7623}" destId="{123A7B63-4DFC-4561-A262-D6FBD577D0F5}" srcOrd="0" destOrd="0" presId="urn:microsoft.com/office/officeart/2008/layout/SquareAccentList"/>
    <dgm:cxn modelId="{13D3A21B-2582-4318-A032-77976052CB50}" type="presParOf" srcId="{ACD04124-26D7-49B2-8496-5FCDDB1C7623}" destId="{5D85DD2B-A793-4525-8E11-FE8ED87C49CB}" srcOrd="1" destOrd="0" presId="urn:microsoft.com/office/officeart/2008/layout/SquareAccentList"/>
    <dgm:cxn modelId="{A213B986-5D44-4A7C-97DD-CBF13C06AF98}" type="presParOf" srcId="{34061B0B-B95C-47F9-9A2B-A247D8373B25}" destId="{9A9C3787-BCF4-4AAE-A530-2E383230139D}" srcOrd="2" destOrd="0" presId="urn:microsoft.com/office/officeart/2008/layout/SquareAccentList"/>
    <dgm:cxn modelId="{68528256-B2A7-43D6-BA51-B4694C9C3B85}" type="presParOf" srcId="{9A9C3787-BCF4-4AAE-A530-2E383230139D}" destId="{3791C027-81B4-4934-9992-D3FA86261C77}" srcOrd="0" destOrd="0" presId="urn:microsoft.com/office/officeart/2008/layout/SquareAccentList"/>
    <dgm:cxn modelId="{A6979C6E-D91E-400E-91DB-33F67314593B}" type="presParOf" srcId="{3791C027-81B4-4934-9992-D3FA86261C77}" destId="{2892FC84-CF4B-4E63-8DC1-5A236506B7F3}" srcOrd="0" destOrd="0" presId="urn:microsoft.com/office/officeart/2008/layout/SquareAccentList"/>
    <dgm:cxn modelId="{344A0576-8FA6-469A-AEA9-FA2B9EA8211F}" type="presParOf" srcId="{3791C027-81B4-4934-9992-D3FA86261C77}" destId="{8B93C3E7-B521-44B4-AF9D-D23987B50ADF}" srcOrd="1" destOrd="0" presId="urn:microsoft.com/office/officeart/2008/layout/SquareAccentList"/>
    <dgm:cxn modelId="{8893E9F6-25C9-409F-81EE-F85C6FBFAE58}" type="presParOf" srcId="{3791C027-81B4-4934-9992-D3FA86261C77}" destId="{4230911B-C314-4C95-B82E-4D1018D234F1}" srcOrd="2" destOrd="0" presId="urn:microsoft.com/office/officeart/2008/layout/SquareAccentList"/>
    <dgm:cxn modelId="{13C7A81F-4F06-4577-AD7B-69BCD07AEEBA}" type="presParOf" srcId="{9A9C3787-BCF4-4AAE-A530-2E383230139D}" destId="{585B905E-B170-4D18-93B9-57FA936CD3FC}" srcOrd="1" destOrd="0" presId="urn:microsoft.com/office/officeart/2008/layout/SquareAccentList"/>
    <dgm:cxn modelId="{25CED18F-6A58-4CF3-84A5-6025C5C96162}" type="presParOf" srcId="{585B905E-B170-4D18-93B9-57FA936CD3FC}" destId="{B457103C-86E1-4EAC-9E60-27E8B7B981F8}" srcOrd="0" destOrd="0" presId="urn:microsoft.com/office/officeart/2008/layout/SquareAccentList"/>
    <dgm:cxn modelId="{8681B973-2C32-46DB-B7A7-09D66CFA2DE8}" type="presParOf" srcId="{B457103C-86E1-4EAC-9E60-27E8B7B981F8}" destId="{A74E66F4-9071-4915-ADD5-F014D90C4A98}" srcOrd="0" destOrd="0" presId="urn:microsoft.com/office/officeart/2008/layout/SquareAccentList"/>
    <dgm:cxn modelId="{D7DC9155-6CBB-4C90-A2B6-96E3EC6CF417}" type="presParOf" srcId="{B457103C-86E1-4EAC-9E60-27E8B7B981F8}" destId="{08442261-B5CB-48B2-A32B-913431E3C105}" srcOrd="1" destOrd="0" presId="urn:microsoft.com/office/officeart/2008/layout/SquareAccentList"/>
    <dgm:cxn modelId="{2A1B5CB7-23DB-4538-882F-ECB7E3C04375}" type="presParOf" srcId="{585B905E-B170-4D18-93B9-57FA936CD3FC}" destId="{8651B66A-4067-4657-9694-C84A6617BCFF}" srcOrd="1" destOrd="0" presId="urn:microsoft.com/office/officeart/2008/layout/SquareAccentList"/>
    <dgm:cxn modelId="{C4FBEDB6-9E2D-40C2-ACE7-4E18059C17A5}" type="presParOf" srcId="{8651B66A-4067-4657-9694-C84A6617BCFF}" destId="{1452E1C6-AE5B-4F75-9526-274E0BA839FB}" srcOrd="0" destOrd="0" presId="urn:microsoft.com/office/officeart/2008/layout/SquareAccentList"/>
    <dgm:cxn modelId="{23A64696-BA5E-49B2-A12A-ED825F268C3E}" type="presParOf" srcId="{8651B66A-4067-4657-9694-C84A6617BCFF}" destId="{0C62123C-0907-497F-A45B-315DC113DC08}" srcOrd="1" destOrd="0" presId="urn:microsoft.com/office/officeart/2008/layout/SquareAccentList"/>
    <dgm:cxn modelId="{85CA9F87-66FC-4ACF-8B90-35DB064A8D7A}" type="presParOf" srcId="{585B905E-B170-4D18-93B9-57FA936CD3FC}" destId="{5BD44307-26F9-44B6-80F5-1B128CC652A6}" srcOrd="2" destOrd="0" presId="urn:microsoft.com/office/officeart/2008/layout/SquareAccentList"/>
    <dgm:cxn modelId="{83E46D11-6B0F-49E9-A450-555C9940F3CA}" type="presParOf" srcId="{5BD44307-26F9-44B6-80F5-1B128CC652A6}" destId="{119E70CB-44A9-4A2C-BDE8-1F24D73DCE80}" srcOrd="0" destOrd="0" presId="urn:microsoft.com/office/officeart/2008/layout/SquareAccentList"/>
    <dgm:cxn modelId="{3322C072-B9D9-4C37-952A-F9D896FB9B5D}" type="presParOf" srcId="{5BD44307-26F9-44B6-80F5-1B128CC652A6}" destId="{1842D01A-55F6-4A4E-B177-29D85201A7F1}" srcOrd="1" destOrd="0" presId="urn:microsoft.com/office/officeart/2008/layout/SquareAccentList"/>
    <dgm:cxn modelId="{9FE51E66-6E16-48C4-9B80-3CAE5F27FE59}" type="presParOf" srcId="{585B905E-B170-4D18-93B9-57FA936CD3FC}" destId="{882CCCCC-6D9A-48FE-BE8E-B6E6F9E8980F}" srcOrd="3" destOrd="0" presId="urn:microsoft.com/office/officeart/2008/layout/SquareAccentList"/>
    <dgm:cxn modelId="{F67132CB-AD3E-434A-8703-7354E4D58ABF}" type="presParOf" srcId="{882CCCCC-6D9A-48FE-BE8E-B6E6F9E8980F}" destId="{83A239D0-3338-4586-88A2-29EFEB952175}" srcOrd="0" destOrd="0" presId="urn:microsoft.com/office/officeart/2008/layout/SquareAccentList"/>
    <dgm:cxn modelId="{943E2E3C-A925-4138-B92D-5B1455A52364}" type="presParOf" srcId="{882CCCCC-6D9A-48FE-BE8E-B6E6F9E8980F}" destId="{4323EA12-D2C7-422F-BA97-9E8EF7163E89}" srcOrd="1" destOrd="0" presId="urn:microsoft.com/office/officeart/2008/layout/SquareAccentList"/>
    <dgm:cxn modelId="{5FCF3290-9C13-41D4-A725-63F484AE9161}" type="presParOf" srcId="{585B905E-B170-4D18-93B9-57FA936CD3FC}" destId="{6DC8435B-7EA0-4DD9-BBE5-020CF64941E4}" srcOrd="4" destOrd="0" presId="urn:microsoft.com/office/officeart/2008/layout/SquareAccentList"/>
    <dgm:cxn modelId="{9C85662A-929F-43FB-9141-878D40180D6E}" type="presParOf" srcId="{6DC8435B-7EA0-4DD9-BBE5-020CF64941E4}" destId="{D0097B23-4FED-4460-A443-9E51CB5CADDD}" srcOrd="0" destOrd="0" presId="urn:microsoft.com/office/officeart/2008/layout/SquareAccentList"/>
    <dgm:cxn modelId="{24412F49-BEC1-49D9-A823-0F977FA2E7EA}" type="presParOf" srcId="{6DC8435B-7EA0-4DD9-BBE5-020CF64941E4}" destId="{3078413C-F0D5-4771-AC90-E04A9E2CF7F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E44D55-8965-4E93-BC26-89A8DCDF0E53}" type="doc">
      <dgm:prSet loTypeId="urn:microsoft.com/office/officeart/2005/8/layout/vList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C60693-85EF-455E-9658-64EBD0796F57}">
      <dgm:prSet phldrT="[Text]" custT="1"/>
      <dgm:spPr/>
      <dgm:t>
        <a:bodyPr/>
        <a:lstStyle/>
        <a:p>
          <a:r>
            <a:rPr lang="en-US" sz="2400" dirty="0">
              <a:latin typeface="Rockwell" panose="02060603020205020403" pitchFamily="18" charset="0"/>
            </a:rPr>
            <a:t>ML Feature – Imputer</a:t>
          </a:r>
        </a:p>
      </dgm:t>
    </dgm:pt>
    <dgm:pt modelId="{7BB4C007-1BF6-4718-B7EB-B83335FEE226}" type="parTrans" cxnId="{7CE8A648-7A67-4E00-8EAA-E15BFEAE8C26}">
      <dgm:prSet/>
      <dgm:spPr/>
      <dgm:t>
        <a:bodyPr/>
        <a:lstStyle/>
        <a:p>
          <a:endParaRPr lang="en-US"/>
        </a:p>
      </dgm:t>
    </dgm:pt>
    <dgm:pt modelId="{3B26E00F-2945-4F85-9D40-B1817792C390}" type="sibTrans" cxnId="{7CE8A648-7A67-4E00-8EAA-E15BFEAE8C26}">
      <dgm:prSet/>
      <dgm:spPr/>
      <dgm:t>
        <a:bodyPr/>
        <a:lstStyle/>
        <a:p>
          <a:endParaRPr lang="en-US"/>
        </a:p>
      </dgm:t>
    </dgm:pt>
    <dgm:pt modelId="{88249555-D610-4F9B-A2F3-E1FF85AA38E9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sz="1600" dirty="0">
              <a:latin typeface="Rockwell" panose="02060603020205020403" pitchFamily="18" charset="0"/>
            </a:rPr>
            <a:t>Used Imputer function in Spark to fill the few missing values with it’s MEAN value.</a:t>
          </a:r>
        </a:p>
      </dgm:t>
    </dgm:pt>
    <dgm:pt modelId="{838C9082-C654-4E78-85B0-D77AB38DEFBA}" type="parTrans" cxnId="{F708F099-B5B6-431A-A59E-78037CDDD3CD}">
      <dgm:prSet/>
      <dgm:spPr/>
      <dgm:t>
        <a:bodyPr/>
        <a:lstStyle/>
        <a:p>
          <a:endParaRPr lang="en-US"/>
        </a:p>
      </dgm:t>
    </dgm:pt>
    <dgm:pt modelId="{620579B1-D7EF-4ABC-A043-E6BDD541E27C}" type="sibTrans" cxnId="{F708F099-B5B6-431A-A59E-78037CDDD3CD}">
      <dgm:prSet/>
      <dgm:spPr/>
      <dgm:t>
        <a:bodyPr/>
        <a:lstStyle/>
        <a:p>
          <a:endParaRPr lang="en-US"/>
        </a:p>
      </dgm:t>
    </dgm:pt>
    <dgm:pt modelId="{AC744C6B-0AF0-4F94-9C69-1547FEF022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>
              <a:latin typeface="Rockwell" panose="02060603020205020403" pitchFamily="18" charset="0"/>
            </a:rPr>
            <a:t>Vector Assembler</a:t>
          </a:r>
        </a:p>
      </dgm:t>
    </dgm:pt>
    <dgm:pt modelId="{7BDC630F-9358-4437-B747-82BE67F41568}" type="parTrans" cxnId="{E5F503E3-143A-4BC1-BCE2-98285E6647E4}">
      <dgm:prSet/>
      <dgm:spPr/>
      <dgm:t>
        <a:bodyPr/>
        <a:lstStyle/>
        <a:p>
          <a:endParaRPr lang="en-US"/>
        </a:p>
      </dgm:t>
    </dgm:pt>
    <dgm:pt modelId="{7264D63A-4D69-403D-9A93-C483CCB28EB2}" type="sibTrans" cxnId="{E5F503E3-143A-4BC1-BCE2-98285E6647E4}">
      <dgm:prSet/>
      <dgm:spPr/>
      <dgm:t>
        <a:bodyPr/>
        <a:lstStyle/>
        <a:p>
          <a:endParaRPr lang="en-US"/>
        </a:p>
      </dgm:t>
    </dgm:pt>
    <dgm:pt modelId="{2818C3BF-3424-4D28-B265-C87A4EF8956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>
              <a:latin typeface="Rockwell" panose="02060603020205020403" pitchFamily="18" charset="0"/>
            </a:rPr>
            <a:t>Standard Scaler</a:t>
          </a:r>
        </a:p>
      </dgm:t>
    </dgm:pt>
    <dgm:pt modelId="{6860B346-F741-4C46-AB95-A48DAC27C754}" type="parTrans" cxnId="{F2874EF1-7E2A-484B-96E3-FC347F76D6A6}">
      <dgm:prSet/>
      <dgm:spPr/>
      <dgm:t>
        <a:bodyPr/>
        <a:lstStyle/>
        <a:p>
          <a:endParaRPr lang="en-US"/>
        </a:p>
      </dgm:t>
    </dgm:pt>
    <dgm:pt modelId="{A05AB129-BAA4-4125-8A01-FA025DE363A0}" type="sibTrans" cxnId="{F2874EF1-7E2A-484B-96E3-FC347F76D6A6}">
      <dgm:prSet/>
      <dgm:spPr/>
      <dgm:t>
        <a:bodyPr/>
        <a:lstStyle/>
        <a:p>
          <a:endParaRPr lang="en-US"/>
        </a:p>
      </dgm:t>
    </dgm:pt>
    <dgm:pt modelId="{6A472227-C990-40A8-AC93-165BFFFC1160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sz="1600" dirty="0">
              <a:latin typeface="Rockwell" panose="02060603020205020403" pitchFamily="18" charset="0"/>
            </a:rPr>
            <a:t>To combine all the Features to a single vector column.</a:t>
          </a:r>
        </a:p>
      </dgm:t>
    </dgm:pt>
    <dgm:pt modelId="{FC4E4174-323E-4647-A062-B04E60CCCDEF}" type="parTrans" cxnId="{3DF08A54-9A19-4044-9102-41444B9E379A}">
      <dgm:prSet/>
      <dgm:spPr/>
      <dgm:t>
        <a:bodyPr/>
        <a:lstStyle/>
        <a:p>
          <a:endParaRPr lang="en-US"/>
        </a:p>
      </dgm:t>
    </dgm:pt>
    <dgm:pt modelId="{FCCDEC0E-1849-4998-94BD-928B905A71A0}" type="sibTrans" cxnId="{3DF08A54-9A19-4044-9102-41444B9E379A}">
      <dgm:prSet/>
      <dgm:spPr/>
      <dgm:t>
        <a:bodyPr/>
        <a:lstStyle/>
        <a:p>
          <a:endParaRPr lang="en-US"/>
        </a:p>
      </dgm:t>
    </dgm:pt>
    <dgm:pt modelId="{7CDB1243-AF6A-47B4-A1E4-0E2C8FD4CFBF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sz="1600" dirty="0">
              <a:latin typeface="Rockwell" panose="02060603020205020403" pitchFamily="18" charset="0"/>
            </a:rPr>
            <a:t>Normalizing each feature to have unit S.D and 0 Mean.</a:t>
          </a:r>
        </a:p>
      </dgm:t>
    </dgm:pt>
    <dgm:pt modelId="{5AC059D1-A620-4430-BA86-DC0B2DAC7B4F}" type="parTrans" cxnId="{A8B2368E-0C4C-44B8-A88B-6A91765F5DFB}">
      <dgm:prSet/>
      <dgm:spPr/>
      <dgm:t>
        <a:bodyPr/>
        <a:lstStyle/>
        <a:p>
          <a:endParaRPr lang="en-US"/>
        </a:p>
      </dgm:t>
    </dgm:pt>
    <dgm:pt modelId="{81EF93B8-64C4-4262-BD4C-2424E9C67A3A}" type="sibTrans" cxnId="{A8B2368E-0C4C-44B8-A88B-6A91765F5DFB}">
      <dgm:prSet/>
      <dgm:spPr/>
      <dgm:t>
        <a:bodyPr/>
        <a:lstStyle/>
        <a:p>
          <a:endParaRPr lang="en-US"/>
        </a:p>
      </dgm:t>
    </dgm:pt>
    <dgm:pt modelId="{A893F312-1855-40EF-BFB8-099D66FE5692}">
      <dgm:prSet phldrT="[Text]"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2400" dirty="0">
              <a:latin typeface="Rockwell" panose="02060603020205020403" pitchFamily="18" charset="0"/>
            </a:rPr>
            <a:t>Binned Wine Quality</a:t>
          </a:r>
        </a:p>
      </dgm:t>
    </dgm:pt>
    <dgm:pt modelId="{698BAF32-126E-446F-85B8-3A72C1D4353A}" type="parTrans" cxnId="{FBD3DAF7-E73B-4BF5-9773-F2F1DC239FA1}">
      <dgm:prSet/>
      <dgm:spPr/>
      <dgm:t>
        <a:bodyPr/>
        <a:lstStyle/>
        <a:p>
          <a:endParaRPr lang="en-US"/>
        </a:p>
      </dgm:t>
    </dgm:pt>
    <dgm:pt modelId="{3F6BFBEF-8C8B-4AB5-8E65-05A41EBBC54F}" type="sibTrans" cxnId="{FBD3DAF7-E73B-4BF5-9773-F2F1DC239FA1}">
      <dgm:prSet/>
      <dgm:spPr/>
      <dgm:t>
        <a:bodyPr/>
        <a:lstStyle/>
        <a:p>
          <a:endParaRPr lang="en-US"/>
        </a:p>
      </dgm:t>
    </dgm:pt>
    <dgm:pt modelId="{B6B0AF86-03F7-40EA-A599-AF3D73DD4D3A}">
      <dgm:prSet phldrT="[Text]"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3-4 – Low (0)</a:t>
          </a:r>
        </a:p>
      </dgm:t>
    </dgm:pt>
    <dgm:pt modelId="{AB0118B1-C748-41EF-8DCD-898159FC83D1}" type="parTrans" cxnId="{1301365D-6D26-4670-85B9-59113A9815FF}">
      <dgm:prSet/>
      <dgm:spPr/>
      <dgm:t>
        <a:bodyPr/>
        <a:lstStyle/>
        <a:p>
          <a:endParaRPr lang="en-US"/>
        </a:p>
      </dgm:t>
    </dgm:pt>
    <dgm:pt modelId="{C2F6B0EE-68F4-422C-91AD-466C5A5625E3}" type="sibTrans" cxnId="{1301365D-6D26-4670-85B9-59113A9815FF}">
      <dgm:prSet/>
      <dgm:spPr/>
      <dgm:t>
        <a:bodyPr/>
        <a:lstStyle/>
        <a:p>
          <a:endParaRPr lang="en-US"/>
        </a:p>
      </dgm:t>
    </dgm:pt>
    <dgm:pt modelId="{E2FAE706-1877-4966-8834-E525454B3AA3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5,6,7 – Medium (1)</a:t>
          </a:r>
        </a:p>
      </dgm:t>
    </dgm:pt>
    <dgm:pt modelId="{A1F2FA27-BB47-4666-8DB0-7EB04061ED6A}" type="parTrans" cxnId="{31752022-2A36-4E05-B568-9C0E7E418320}">
      <dgm:prSet/>
      <dgm:spPr/>
      <dgm:t>
        <a:bodyPr/>
        <a:lstStyle/>
        <a:p>
          <a:endParaRPr lang="en-US"/>
        </a:p>
      </dgm:t>
    </dgm:pt>
    <dgm:pt modelId="{2A4EAEAE-CBCD-48D5-8CFA-7BF2E0FD5B87}" type="sibTrans" cxnId="{31752022-2A36-4E05-B568-9C0E7E418320}">
      <dgm:prSet/>
      <dgm:spPr/>
      <dgm:t>
        <a:bodyPr/>
        <a:lstStyle/>
        <a:p>
          <a:endParaRPr lang="en-US"/>
        </a:p>
      </dgm:t>
    </dgm:pt>
    <dgm:pt modelId="{674D41DF-54CA-4FD6-90F9-7892F1449977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8,9 – High(2)</a:t>
          </a:r>
        </a:p>
      </dgm:t>
    </dgm:pt>
    <dgm:pt modelId="{D214289D-4C20-441E-8AD8-93A2FAC5E1F8}" type="parTrans" cxnId="{A621375A-606D-475E-91FE-18E86EA03211}">
      <dgm:prSet/>
      <dgm:spPr/>
      <dgm:t>
        <a:bodyPr/>
        <a:lstStyle/>
        <a:p>
          <a:endParaRPr lang="en-US"/>
        </a:p>
      </dgm:t>
    </dgm:pt>
    <dgm:pt modelId="{AA07225D-C219-41DA-B572-59ACE470D8CA}" type="sibTrans" cxnId="{A621375A-606D-475E-91FE-18E86EA03211}">
      <dgm:prSet/>
      <dgm:spPr/>
      <dgm:t>
        <a:bodyPr/>
        <a:lstStyle/>
        <a:p>
          <a:endParaRPr lang="en-US"/>
        </a:p>
      </dgm:t>
    </dgm:pt>
    <dgm:pt modelId="{FF9627F3-F5C1-4C6F-9ED7-0A6AA2DED35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400" dirty="0">
              <a:latin typeface="Rockwell" panose="02060603020205020403" pitchFamily="18" charset="0"/>
            </a:rPr>
            <a:t>String Indexing</a:t>
          </a:r>
        </a:p>
      </dgm:t>
    </dgm:pt>
    <dgm:pt modelId="{06698B15-CA0E-4DE3-AE4A-DD3015CB4802}" type="parTrans" cxnId="{F236D990-EF98-423E-B302-018ED29485D7}">
      <dgm:prSet/>
      <dgm:spPr/>
      <dgm:t>
        <a:bodyPr/>
        <a:lstStyle/>
        <a:p>
          <a:endParaRPr lang="en-US"/>
        </a:p>
      </dgm:t>
    </dgm:pt>
    <dgm:pt modelId="{9616EE36-0877-4A3F-801E-2AB4805FD679}" type="sibTrans" cxnId="{F236D990-EF98-423E-B302-018ED29485D7}">
      <dgm:prSet/>
      <dgm:spPr/>
      <dgm:t>
        <a:bodyPr/>
        <a:lstStyle/>
        <a:p>
          <a:endParaRPr lang="en-US"/>
        </a:p>
      </dgm:t>
    </dgm:pt>
    <dgm:pt modelId="{5D8B6422-1940-401A-86F5-3D141206B0CA}">
      <dgm:prSet phldrT="[Text]"/>
      <dgm:spPr>
        <a:solidFill>
          <a:srgbClr val="E5D6F2">
            <a:alpha val="89804"/>
          </a:srgbClr>
        </a:solidFill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>
              <a:latin typeface="Rockwell" panose="02060603020205020403" pitchFamily="18" charset="0"/>
            </a:rPr>
            <a:t>White Wine – 0.0</a:t>
          </a:r>
        </a:p>
      </dgm:t>
    </dgm:pt>
    <dgm:pt modelId="{DB2FDFB3-5FA7-4582-A473-AE92AC62BF30}" type="parTrans" cxnId="{D6F2731C-29C9-42A6-BA10-DF5151C782BD}">
      <dgm:prSet/>
      <dgm:spPr/>
      <dgm:t>
        <a:bodyPr/>
        <a:lstStyle/>
        <a:p>
          <a:endParaRPr lang="en-US"/>
        </a:p>
      </dgm:t>
    </dgm:pt>
    <dgm:pt modelId="{1C889095-CAA9-4402-8178-0CBB6493B99B}" type="sibTrans" cxnId="{D6F2731C-29C9-42A6-BA10-DF5151C782BD}">
      <dgm:prSet/>
      <dgm:spPr/>
      <dgm:t>
        <a:bodyPr/>
        <a:lstStyle/>
        <a:p>
          <a:endParaRPr lang="en-US"/>
        </a:p>
      </dgm:t>
    </dgm:pt>
    <dgm:pt modelId="{B34C3E30-B9F1-400A-ACAC-E5A73E0A9795}">
      <dgm:prSet phldrT="[Text]"/>
      <dgm:spPr>
        <a:solidFill>
          <a:srgbClr val="E5D6F2">
            <a:alpha val="89804"/>
          </a:srgbClr>
        </a:solidFill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>
              <a:latin typeface="Rockwell" panose="02060603020205020403" pitchFamily="18" charset="0"/>
            </a:rPr>
            <a:t>Red Wine – 1.0</a:t>
          </a:r>
        </a:p>
      </dgm:t>
    </dgm:pt>
    <dgm:pt modelId="{765FDB51-0605-4ED5-B6C9-AE02D818D9AE}" type="parTrans" cxnId="{8425B41F-52DA-4BD4-BA67-198180B4FECC}">
      <dgm:prSet/>
      <dgm:spPr/>
      <dgm:t>
        <a:bodyPr/>
        <a:lstStyle/>
        <a:p>
          <a:endParaRPr lang="en-US"/>
        </a:p>
      </dgm:t>
    </dgm:pt>
    <dgm:pt modelId="{67C89B51-5103-4E8A-AC4F-12109B60FFE0}" type="sibTrans" cxnId="{8425B41F-52DA-4BD4-BA67-198180B4FECC}">
      <dgm:prSet/>
      <dgm:spPr/>
      <dgm:t>
        <a:bodyPr/>
        <a:lstStyle/>
        <a:p>
          <a:endParaRPr lang="en-US"/>
        </a:p>
      </dgm:t>
    </dgm:pt>
    <dgm:pt modelId="{CDE3780D-DCE2-4300-96CD-3C2CDBB713E7}" type="pres">
      <dgm:prSet presAssocID="{43E44D55-8965-4E93-BC26-89A8DCDF0E53}" presName="Name0" presStyleCnt="0">
        <dgm:presLayoutVars>
          <dgm:dir/>
          <dgm:animLvl val="lvl"/>
          <dgm:resizeHandles/>
        </dgm:presLayoutVars>
      </dgm:prSet>
      <dgm:spPr/>
    </dgm:pt>
    <dgm:pt modelId="{81BAA544-E304-40D3-9A56-C6E651F897CB}" type="pres">
      <dgm:prSet presAssocID="{22C60693-85EF-455E-9658-64EBD0796F57}" presName="linNode" presStyleCnt="0"/>
      <dgm:spPr/>
    </dgm:pt>
    <dgm:pt modelId="{074CE20B-AF93-46EB-8EB0-0E46D2A191BE}" type="pres">
      <dgm:prSet presAssocID="{22C60693-85EF-455E-9658-64EBD0796F57}" presName="parentShp" presStyleLbl="node1" presStyleIdx="0" presStyleCnt="5">
        <dgm:presLayoutVars>
          <dgm:bulletEnabled val="1"/>
        </dgm:presLayoutVars>
      </dgm:prSet>
      <dgm:spPr/>
    </dgm:pt>
    <dgm:pt modelId="{E59D47E1-056E-4AED-9722-E0736D172968}" type="pres">
      <dgm:prSet presAssocID="{22C60693-85EF-455E-9658-64EBD0796F57}" presName="childShp" presStyleLbl="bgAccFollowNode1" presStyleIdx="0" presStyleCnt="5" custLinFactNeighborX="138" custLinFactNeighborY="1341">
        <dgm:presLayoutVars>
          <dgm:bulletEnabled val="1"/>
        </dgm:presLayoutVars>
      </dgm:prSet>
      <dgm:spPr/>
    </dgm:pt>
    <dgm:pt modelId="{DC2A06F8-B665-400D-87CD-89809BD567CA}" type="pres">
      <dgm:prSet presAssocID="{3B26E00F-2945-4F85-9D40-B1817792C390}" presName="spacing" presStyleCnt="0"/>
      <dgm:spPr/>
    </dgm:pt>
    <dgm:pt modelId="{6B6C54B8-BBA0-4973-9341-F322F2BBAB52}" type="pres">
      <dgm:prSet presAssocID="{AC744C6B-0AF0-4F94-9C69-1547FEF02247}" presName="linNode" presStyleCnt="0"/>
      <dgm:spPr/>
    </dgm:pt>
    <dgm:pt modelId="{72BE7A44-EA32-4653-8C03-547C2440FEB9}" type="pres">
      <dgm:prSet presAssocID="{AC744C6B-0AF0-4F94-9C69-1547FEF02247}" presName="parentShp" presStyleLbl="node1" presStyleIdx="1" presStyleCnt="5">
        <dgm:presLayoutVars>
          <dgm:bulletEnabled val="1"/>
        </dgm:presLayoutVars>
      </dgm:prSet>
      <dgm:spPr/>
    </dgm:pt>
    <dgm:pt modelId="{DE359A7A-8831-4374-B1BB-2CF7F7922269}" type="pres">
      <dgm:prSet presAssocID="{AC744C6B-0AF0-4F94-9C69-1547FEF02247}" presName="childShp" presStyleLbl="bgAccFollowNode1" presStyleIdx="1" presStyleCnt="5">
        <dgm:presLayoutVars>
          <dgm:bulletEnabled val="1"/>
        </dgm:presLayoutVars>
      </dgm:prSet>
      <dgm:spPr/>
    </dgm:pt>
    <dgm:pt modelId="{7C5F36BD-E748-48D7-A8BE-B91CF7EFAF29}" type="pres">
      <dgm:prSet presAssocID="{7264D63A-4D69-403D-9A93-C483CCB28EB2}" presName="spacing" presStyleCnt="0"/>
      <dgm:spPr/>
    </dgm:pt>
    <dgm:pt modelId="{6422C6A2-2570-4129-A375-6D27684D8B5F}" type="pres">
      <dgm:prSet presAssocID="{2818C3BF-3424-4D28-B265-C87A4EF89569}" presName="linNode" presStyleCnt="0"/>
      <dgm:spPr/>
    </dgm:pt>
    <dgm:pt modelId="{84FD0938-B325-4240-8418-FA648AA2247B}" type="pres">
      <dgm:prSet presAssocID="{2818C3BF-3424-4D28-B265-C87A4EF89569}" presName="parentShp" presStyleLbl="node1" presStyleIdx="2" presStyleCnt="5">
        <dgm:presLayoutVars>
          <dgm:bulletEnabled val="1"/>
        </dgm:presLayoutVars>
      </dgm:prSet>
      <dgm:spPr/>
    </dgm:pt>
    <dgm:pt modelId="{F21A1812-4CAB-4445-B41F-F3126D8D5570}" type="pres">
      <dgm:prSet presAssocID="{2818C3BF-3424-4D28-B265-C87A4EF89569}" presName="childShp" presStyleLbl="bgAccFollowNode1" presStyleIdx="2" presStyleCnt="5">
        <dgm:presLayoutVars>
          <dgm:bulletEnabled val="1"/>
        </dgm:presLayoutVars>
      </dgm:prSet>
      <dgm:spPr/>
    </dgm:pt>
    <dgm:pt modelId="{22FA7EB8-C112-4A48-920A-34A6EB851212}" type="pres">
      <dgm:prSet presAssocID="{A05AB129-BAA4-4125-8A01-FA025DE363A0}" presName="spacing" presStyleCnt="0"/>
      <dgm:spPr/>
    </dgm:pt>
    <dgm:pt modelId="{58989020-54B1-4602-B943-CC3B0CE7620D}" type="pres">
      <dgm:prSet presAssocID="{A893F312-1855-40EF-BFB8-099D66FE5692}" presName="linNode" presStyleCnt="0"/>
      <dgm:spPr/>
    </dgm:pt>
    <dgm:pt modelId="{6C2C3219-EC9F-436F-8515-A52A593A9EBC}" type="pres">
      <dgm:prSet presAssocID="{A893F312-1855-40EF-BFB8-099D66FE5692}" presName="parentShp" presStyleLbl="node1" presStyleIdx="3" presStyleCnt="5">
        <dgm:presLayoutVars>
          <dgm:bulletEnabled val="1"/>
        </dgm:presLayoutVars>
      </dgm:prSet>
      <dgm:spPr/>
    </dgm:pt>
    <dgm:pt modelId="{4003D75E-497A-483E-8D5F-87C6BA7F2DF9}" type="pres">
      <dgm:prSet presAssocID="{A893F312-1855-40EF-BFB8-099D66FE5692}" presName="childShp" presStyleLbl="bgAccFollowNode1" presStyleIdx="3" presStyleCnt="5" custLinFactNeighborX="8272" custLinFactNeighborY="-5364">
        <dgm:presLayoutVars>
          <dgm:bulletEnabled val="1"/>
        </dgm:presLayoutVars>
      </dgm:prSet>
      <dgm:spPr/>
    </dgm:pt>
    <dgm:pt modelId="{D8DC9FC3-7993-4447-A5DC-0122AAB94AAC}" type="pres">
      <dgm:prSet presAssocID="{3F6BFBEF-8C8B-4AB5-8E65-05A41EBBC54F}" presName="spacing" presStyleCnt="0"/>
      <dgm:spPr/>
    </dgm:pt>
    <dgm:pt modelId="{F45DFD75-47DE-421E-A746-4AF94B74404B}" type="pres">
      <dgm:prSet presAssocID="{FF9627F3-F5C1-4C6F-9ED7-0A6AA2DED35C}" presName="linNode" presStyleCnt="0"/>
      <dgm:spPr/>
    </dgm:pt>
    <dgm:pt modelId="{4F218837-B237-4200-A123-A6AD6D4888B6}" type="pres">
      <dgm:prSet presAssocID="{FF9627F3-F5C1-4C6F-9ED7-0A6AA2DED35C}" presName="parentShp" presStyleLbl="node1" presStyleIdx="4" presStyleCnt="5">
        <dgm:presLayoutVars>
          <dgm:bulletEnabled val="1"/>
        </dgm:presLayoutVars>
      </dgm:prSet>
      <dgm:spPr/>
    </dgm:pt>
    <dgm:pt modelId="{BBD82FE6-213F-4AC9-8EDC-D6321068B773}" type="pres">
      <dgm:prSet presAssocID="{FF9627F3-F5C1-4C6F-9ED7-0A6AA2DED35C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D6F2731C-29C9-42A6-BA10-DF5151C782BD}" srcId="{FF9627F3-F5C1-4C6F-9ED7-0A6AA2DED35C}" destId="{5D8B6422-1940-401A-86F5-3D141206B0CA}" srcOrd="0" destOrd="0" parTransId="{DB2FDFB3-5FA7-4582-A473-AE92AC62BF30}" sibTransId="{1C889095-CAA9-4402-8178-0CBB6493B99B}"/>
    <dgm:cxn modelId="{8425B41F-52DA-4BD4-BA67-198180B4FECC}" srcId="{FF9627F3-F5C1-4C6F-9ED7-0A6AA2DED35C}" destId="{B34C3E30-B9F1-400A-ACAC-E5A73E0A9795}" srcOrd="1" destOrd="0" parTransId="{765FDB51-0605-4ED5-B6C9-AE02D818D9AE}" sibTransId="{67C89B51-5103-4E8A-AC4F-12109B60FFE0}"/>
    <dgm:cxn modelId="{31752022-2A36-4E05-B568-9C0E7E418320}" srcId="{A893F312-1855-40EF-BFB8-099D66FE5692}" destId="{E2FAE706-1877-4966-8834-E525454B3AA3}" srcOrd="1" destOrd="0" parTransId="{A1F2FA27-BB47-4666-8DB0-7EB04061ED6A}" sibTransId="{2A4EAEAE-CBCD-48D5-8CFA-7BF2E0FD5B87}"/>
    <dgm:cxn modelId="{1301365D-6D26-4670-85B9-59113A9815FF}" srcId="{A893F312-1855-40EF-BFB8-099D66FE5692}" destId="{B6B0AF86-03F7-40EA-A599-AF3D73DD4D3A}" srcOrd="0" destOrd="0" parTransId="{AB0118B1-C748-41EF-8DCD-898159FC83D1}" sibTransId="{C2F6B0EE-68F4-422C-91AD-466C5A5625E3}"/>
    <dgm:cxn modelId="{6858FA5E-E6C1-44AE-BAAF-1BF34AB75F82}" type="presOf" srcId="{E2FAE706-1877-4966-8834-E525454B3AA3}" destId="{4003D75E-497A-483E-8D5F-87C6BA7F2DF9}" srcOrd="0" destOrd="1" presId="urn:microsoft.com/office/officeart/2005/8/layout/vList6"/>
    <dgm:cxn modelId="{6F00DF44-663B-4605-B899-C3C35036E18B}" type="presOf" srcId="{B6B0AF86-03F7-40EA-A599-AF3D73DD4D3A}" destId="{4003D75E-497A-483E-8D5F-87C6BA7F2DF9}" srcOrd="0" destOrd="0" presId="urn:microsoft.com/office/officeart/2005/8/layout/vList6"/>
    <dgm:cxn modelId="{F21BBB46-79BB-41C6-B185-82741E80C59A}" type="presOf" srcId="{B34C3E30-B9F1-400A-ACAC-E5A73E0A9795}" destId="{BBD82FE6-213F-4AC9-8EDC-D6321068B773}" srcOrd="0" destOrd="1" presId="urn:microsoft.com/office/officeart/2005/8/layout/vList6"/>
    <dgm:cxn modelId="{0CD1A468-849A-49CC-A0DE-2A0E31751E3E}" type="presOf" srcId="{88249555-D610-4F9B-A2F3-E1FF85AA38E9}" destId="{E59D47E1-056E-4AED-9722-E0736D172968}" srcOrd="0" destOrd="0" presId="urn:microsoft.com/office/officeart/2005/8/layout/vList6"/>
    <dgm:cxn modelId="{7CE8A648-7A67-4E00-8EAA-E15BFEAE8C26}" srcId="{43E44D55-8965-4E93-BC26-89A8DCDF0E53}" destId="{22C60693-85EF-455E-9658-64EBD0796F57}" srcOrd="0" destOrd="0" parTransId="{7BB4C007-1BF6-4718-B7EB-B83335FEE226}" sibTransId="{3B26E00F-2945-4F85-9D40-B1817792C390}"/>
    <dgm:cxn modelId="{3D0ADB72-7AF2-402C-A371-A8C09B7DDAC1}" type="presOf" srcId="{FF9627F3-F5C1-4C6F-9ED7-0A6AA2DED35C}" destId="{4F218837-B237-4200-A123-A6AD6D4888B6}" srcOrd="0" destOrd="0" presId="urn:microsoft.com/office/officeart/2005/8/layout/vList6"/>
    <dgm:cxn modelId="{3DF08A54-9A19-4044-9102-41444B9E379A}" srcId="{AC744C6B-0AF0-4F94-9C69-1547FEF02247}" destId="{6A472227-C990-40A8-AC93-165BFFFC1160}" srcOrd="0" destOrd="0" parTransId="{FC4E4174-323E-4647-A062-B04E60CCCDEF}" sibTransId="{FCCDEC0E-1849-4998-94BD-928B905A71A0}"/>
    <dgm:cxn modelId="{A621375A-606D-475E-91FE-18E86EA03211}" srcId="{A893F312-1855-40EF-BFB8-099D66FE5692}" destId="{674D41DF-54CA-4FD6-90F9-7892F1449977}" srcOrd="2" destOrd="0" parTransId="{D214289D-4C20-441E-8AD8-93A2FAC5E1F8}" sibTransId="{AA07225D-C219-41DA-B572-59ACE470D8CA}"/>
    <dgm:cxn modelId="{E3F04F7B-1B20-497D-AA19-938DB443F3F8}" type="presOf" srcId="{AC744C6B-0AF0-4F94-9C69-1547FEF02247}" destId="{72BE7A44-EA32-4653-8C03-547C2440FEB9}" srcOrd="0" destOrd="0" presId="urn:microsoft.com/office/officeart/2005/8/layout/vList6"/>
    <dgm:cxn modelId="{A8B2368E-0C4C-44B8-A88B-6A91765F5DFB}" srcId="{2818C3BF-3424-4D28-B265-C87A4EF89569}" destId="{7CDB1243-AF6A-47B4-A1E4-0E2C8FD4CFBF}" srcOrd="0" destOrd="0" parTransId="{5AC059D1-A620-4430-BA86-DC0B2DAC7B4F}" sibTransId="{81EF93B8-64C4-4262-BD4C-2424E9C67A3A}"/>
    <dgm:cxn modelId="{F236D990-EF98-423E-B302-018ED29485D7}" srcId="{43E44D55-8965-4E93-BC26-89A8DCDF0E53}" destId="{FF9627F3-F5C1-4C6F-9ED7-0A6AA2DED35C}" srcOrd="4" destOrd="0" parTransId="{06698B15-CA0E-4DE3-AE4A-DD3015CB4802}" sibTransId="{9616EE36-0877-4A3F-801E-2AB4805FD679}"/>
    <dgm:cxn modelId="{F708F099-B5B6-431A-A59E-78037CDDD3CD}" srcId="{22C60693-85EF-455E-9658-64EBD0796F57}" destId="{88249555-D610-4F9B-A2F3-E1FF85AA38E9}" srcOrd="0" destOrd="0" parTransId="{838C9082-C654-4E78-85B0-D77AB38DEFBA}" sibTransId="{620579B1-D7EF-4ABC-A043-E6BDD541E27C}"/>
    <dgm:cxn modelId="{8CD9EDA4-4826-43AA-9244-40167F8A362A}" type="presOf" srcId="{5D8B6422-1940-401A-86F5-3D141206B0CA}" destId="{BBD82FE6-213F-4AC9-8EDC-D6321068B773}" srcOrd="0" destOrd="0" presId="urn:microsoft.com/office/officeart/2005/8/layout/vList6"/>
    <dgm:cxn modelId="{E0429DAA-9BE5-4FA9-BFA9-F8DB6B4C1059}" type="presOf" srcId="{6A472227-C990-40A8-AC93-165BFFFC1160}" destId="{DE359A7A-8831-4374-B1BB-2CF7F7922269}" srcOrd="0" destOrd="0" presId="urn:microsoft.com/office/officeart/2005/8/layout/vList6"/>
    <dgm:cxn modelId="{B890AFB7-5D09-4CD1-A5FB-E47AC4337A69}" type="presOf" srcId="{674D41DF-54CA-4FD6-90F9-7892F1449977}" destId="{4003D75E-497A-483E-8D5F-87C6BA7F2DF9}" srcOrd="0" destOrd="2" presId="urn:microsoft.com/office/officeart/2005/8/layout/vList6"/>
    <dgm:cxn modelId="{85ADA9CE-929A-4D42-8CBF-BACDF7230309}" type="presOf" srcId="{43E44D55-8965-4E93-BC26-89A8DCDF0E53}" destId="{CDE3780D-DCE2-4300-96CD-3C2CDBB713E7}" srcOrd="0" destOrd="0" presId="urn:microsoft.com/office/officeart/2005/8/layout/vList6"/>
    <dgm:cxn modelId="{3FBE05D0-3B2C-455F-8489-4A24070257D3}" type="presOf" srcId="{A893F312-1855-40EF-BFB8-099D66FE5692}" destId="{6C2C3219-EC9F-436F-8515-A52A593A9EBC}" srcOrd="0" destOrd="0" presId="urn:microsoft.com/office/officeart/2005/8/layout/vList6"/>
    <dgm:cxn modelId="{B02207DA-CCD5-4FE3-9692-52D141F2A6BD}" type="presOf" srcId="{7CDB1243-AF6A-47B4-A1E4-0E2C8FD4CFBF}" destId="{F21A1812-4CAB-4445-B41F-F3126D8D5570}" srcOrd="0" destOrd="0" presId="urn:microsoft.com/office/officeart/2005/8/layout/vList6"/>
    <dgm:cxn modelId="{E5F503E3-143A-4BC1-BCE2-98285E6647E4}" srcId="{43E44D55-8965-4E93-BC26-89A8DCDF0E53}" destId="{AC744C6B-0AF0-4F94-9C69-1547FEF02247}" srcOrd="1" destOrd="0" parTransId="{7BDC630F-9358-4437-B747-82BE67F41568}" sibTransId="{7264D63A-4D69-403D-9A93-C483CCB28EB2}"/>
    <dgm:cxn modelId="{55BE09E7-D880-4EAD-8BEA-DD01893BD55A}" type="presOf" srcId="{2818C3BF-3424-4D28-B265-C87A4EF89569}" destId="{84FD0938-B325-4240-8418-FA648AA2247B}" srcOrd="0" destOrd="0" presId="urn:microsoft.com/office/officeart/2005/8/layout/vList6"/>
    <dgm:cxn modelId="{F2874EF1-7E2A-484B-96E3-FC347F76D6A6}" srcId="{43E44D55-8965-4E93-BC26-89A8DCDF0E53}" destId="{2818C3BF-3424-4D28-B265-C87A4EF89569}" srcOrd="2" destOrd="0" parTransId="{6860B346-F741-4C46-AB95-A48DAC27C754}" sibTransId="{A05AB129-BAA4-4125-8A01-FA025DE363A0}"/>
    <dgm:cxn modelId="{FBD3DAF7-E73B-4BF5-9773-F2F1DC239FA1}" srcId="{43E44D55-8965-4E93-BC26-89A8DCDF0E53}" destId="{A893F312-1855-40EF-BFB8-099D66FE5692}" srcOrd="3" destOrd="0" parTransId="{698BAF32-126E-446F-85B8-3A72C1D4353A}" sibTransId="{3F6BFBEF-8C8B-4AB5-8E65-05A41EBBC54F}"/>
    <dgm:cxn modelId="{A72C4AF9-A678-4F50-A8B3-93C533050871}" type="presOf" srcId="{22C60693-85EF-455E-9658-64EBD0796F57}" destId="{074CE20B-AF93-46EB-8EB0-0E46D2A191BE}" srcOrd="0" destOrd="0" presId="urn:microsoft.com/office/officeart/2005/8/layout/vList6"/>
    <dgm:cxn modelId="{EF0BBE0B-9EB1-4AB2-A543-2E3F1823B98C}" type="presParOf" srcId="{CDE3780D-DCE2-4300-96CD-3C2CDBB713E7}" destId="{81BAA544-E304-40D3-9A56-C6E651F897CB}" srcOrd="0" destOrd="0" presId="urn:microsoft.com/office/officeart/2005/8/layout/vList6"/>
    <dgm:cxn modelId="{0FF588E5-B163-417F-8115-DB1EEE77F596}" type="presParOf" srcId="{81BAA544-E304-40D3-9A56-C6E651F897CB}" destId="{074CE20B-AF93-46EB-8EB0-0E46D2A191BE}" srcOrd="0" destOrd="0" presId="urn:microsoft.com/office/officeart/2005/8/layout/vList6"/>
    <dgm:cxn modelId="{7A7A11FF-0E68-4356-9DC9-7DF161010F9D}" type="presParOf" srcId="{81BAA544-E304-40D3-9A56-C6E651F897CB}" destId="{E59D47E1-056E-4AED-9722-E0736D172968}" srcOrd="1" destOrd="0" presId="urn:microsoft.com/office/officeart/2005/8/layout/vList6"/>
    <dgm:cxn modelId="{B52E2DDB-473E-4A18-9721-B80B99FC612F}" type="presParOf" srcId="{CDE3780D-DCE2-4300-96CD-3C2CDBB713E7}" destId="{DC2A06F8-B665-400D-87CD-89809BD567CA}" srcOrd="1" destOrd="0" presId="urn:microsoft.com/office/officeart/2005/8/layout/vList6"/>
    <dgm:cxn modelId="{1E073662-659F-443D-8AB7-D1A8C7D857FE}" type="presParOf" srcId="{CDE3780D-DCE2-4300-96CD-3C2CDBB713E7}" destId="{6B6C54B8-BBA0-4973-9341-F322F2BBAB52}" srcOrd="2" destOrd="0" presId="urn:microsoft.com/office/officeart/2005/8/layout/vList6"/>
    <dgm:cxn modelId="{77DB3325-AE01-42E7-8062-3479836E5A51}" type="presParOf" srcId="{6B6C54B8-BBA0-4973-9341-F322F2BBAB52}" destId="{72BE7A44-EA32-4653-8C03-547C2440FEB9}" srcOrd="0" destOrd="0" presId="urn:microsoft.com/office/officeart/2005/8/layout/vList6"/>
    <dgm:cxn modelId="{C4F51B4B-8BFC-40FE-A6E6-E37BE97A8D3B}" type="presParOf" srcId="{6B6C54B8-BBA0-4973-9341-F322F2BBAB52}" destId="{DE359A7A-8831-4374-B1BB-2CF7F7922269}" srcOrd="1" destOrd="0" presId="urn:microsoft.com/office/officeart/2005/8/layout/vList6"/>
    <dgm:cxn modelId="{B3811C52-121E-4233-9850-CD87124A0E67}" type="presParOf" srcId="{CDE3780D-DCE2-4300-96CD-3C2CDBB713E7}" destId="{7C5F36BD-E748-48D7-A8BE-B91CF7EFAF29}" srcOrd="3" destOrd="0" presId="urn:microsoft.com/office/officeart/2005/8/layout/vList6"/>
    <dgm:cxn modelId="{38CA9CD5-05C8-49FB-A859-E72807B40EDA}" type="presParOf" srcId="{CDE3780D-DCE2-4300-96CD-3C2CDBB713E7}" destId="{6422C6A2-2570-4129-A375-6D27684D8B5F}" srcOrd="4" destOrd="0" presId="urn:microsoft.com/office/officeart/2005/8/layout/vList6"/>
    <dgm:cxn modelId="{199CD5CC-9FD7-4E16-A93C-8FCE6F0C2983}" type="presParOf" srcId="{6422C6A2-2570-4129-A375-6D27684D8B5F}" destId="{84FD0938-B325-4240-8418-FA648AA2247B}" srcOrd="0" destOrd="0" presId="urn:microsoft.com/office/officeart/2005/8/layout/vList6"/>
    <dgm:cxn modelId="{F4A5B8D7-964D-409A-A954-4D0D24162843}" type="presParOf" srcId="{6422C6A2-2570-4129-A375-6D27684D8B5F}" destId="{F21A1812-4CAB-4445-B41F-F3126D8D5570}" srcOrd="1" destOrd="0" presId="urn:microsoft.com/office/officeart/2005/8/layout/vList6"/>
    <dgm:cxn modelId="{3E03F06B-478E-4AA8-8496-7192D7696B8D}" type="presParOf" srcId="{CDE3780D-DCE2-4300-96CD-3C2CDBB713E7}" destId="{22FA7EB8-C112-4A48-920A-34A6EB851212}" srcOrd="5" destOrd="0" presId="urn:microsoft.com/office/officeart/2005/8/layout/vList6"/>
    <dgm:cxn modelId="{3FA7A38C-F858-4623-A56C-E52213D2077E}" type="presParOf" srcId="{CDE3780D-DCE2-4300-96CD-3C2CDBB713E7}" destId="{58989020-54B1-4602-B943-CC3B0CE7620D}" srcOrd="6" destOrd="0" presId="urn:microsoft.com/office/officeart/2005/8/layout/vList6"/>
    <dgm:cxn modelId="{903ED49A-FEF8-43C9-80F2-4C06033C2D77}" type="presParOf" srcId="{58989020-54B1-4602-B943-CC3B0CE7620D}" destId="{6C2C3219-EC9F-436F-8515-A52A593A9EBC}" srcOrd="0" destOrd="0" presId="urn:microsoft.com/office/officeart/2005/8/layout/vList6"/>
    <dgm:cxn modelId="{47010B2E-0275-49C6-A2DE-46BEB699F40E}" type="presParOf" srcId="{58989020-54B1-4602-B943-CC3B0CE7620D}" destId="{4003D75E-497A-483E-8D5F-87C6BA7F2DF9}" srcOrd="1" destOrd="0" presId="urn:microsoft.com/office/officeart/2005/8/layout/vList6"/>
    <dgm:cxn modelId="{922859E9-7C50-4EDD-8465-625993F6E14C}" type="presParOf" srcId="{CDE3780D-DCE2-4300-96CD-3C2CDBB713E7}" destId="{D8DC9FC3-7993-4447-A5DC-0122AAB94AAC}" srcOrd="7" destOrd="0" presId="urn:microsoft.com/office/officeart/2005/8/layout/vList6"/>
    <dgm:cxn modelId="{20DD1303-4A62-43C5-808A-8450B1383DC4}" type="presParOf" srcId="{CDE3780D-DCE2-4300-96CD-3C2CDBB713E7}" destId="{F45DFD75-47DE-421E-A746-4AF94B74404B}" srcOrd="8" destOrd="0" presId="urn:microsoft.com/office/officeart/2005/8/layout/vList6"/>
    <dgm:cxn modelId="{5440A04C-6F92-45F6-83D7-C11EA6E85C21}" type="presParOf" srcId="{F45DFD75-47DE-421E-A746-4AF94B74404B}" destId="{4F218837-B237-4200-A123-A6AD6D4888B6}" srcOrd="0" destOrd="0" presId="urn:microsoft.com/office/officeart/2005/8/layout/vList6"/>
    <dgm:cxn modelId="{DE268394-486E-4DDE-9B5D-CD3128230424}" type="presParOf" srcId="{F45DFD75-47DE-421E-A746-4AF94B74404B}" destId="{BBD82FE6-213F-4AC9-8EDC-D6321068B77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C5E5BC-4DFB-4905-BC36-7CFAE7C19FD8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97921A-6C5D-4AA4-A23C-3582D2D78704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Wine Type Classification</a:t>
          </a:r>
        </a:p>
      </dgm:t>
    </dgm:pt>
    <dgm:pt modelId="{CEECF48D-F96A-4C64-A995-35BA192BCFCE}" type="parTrans" cxnId="{9A55098A-B5C3-45D8-9F18-EDA629E3FA83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27849B07-75C0-43F3-BBBB-DB2FF8BF78B9}" type="sibTrans" cxnId="{9A55098A-B5C3-45D8-9F18-EDA629E3FA83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0DFAE3A8-72A1-4BC7-9978-5EDF557DFC6A}">
      <dgm:prSet/>
      <dgm:spPr/>
      <dgm:t>
        <a:bodyPr/>
        <a:lstStyle/>
        <a:p>
          <a:r>
            <a:rPr lang="en-US">
              <a:latin typeface="Rockwell" panose="02060603020205020403" pitchFamily="18" charset="0"/>
            </a:rPr>
            <a:t>Max_Depth: [2, 4, 6]</a:t>
          </a:r>
        </a:p>
      </dgm:t>
    </dgm:pt>
    <dgm:pt modelId="{692CC2A8-D154-4E1B-B39F-10BA7763A56F}" type="parTrans" cxnId="{C7E190AA-5C18-4EFA-A533-0EAC6AE480C2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37E36DCE-13D6-4F6E-BC9F-02CCFE36B886}" type="sibTrans" cxnId="{C7E190AA-5C18-4EFA-A533-0EAC6AE480C2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3BD629D6-8E82-4B4B-8A6B-3D4FCD356FFB}">
      <dgm:prSet/>
      <dgm:spPr/>
      <dgm:t>
        <a:bodyPr/>
        <a:lstStyle/>
        <a:p>
          <a:r>
            <a:rPr lang="en-US">
              <a:latin typeface="Rockwell" panose="02060603020205020403" pitchFamily="18" charset="0"/>
            </a:rPr>
            <a:t>Max_Bins:  [20, 60]</a:t>
          </a:r>
        </a:p>
      </dgm:t>
    </dgm:pt>
    <dgm:pt modelId="{CC2F897C-42F3-4232-8511-7AF6D18E9090}" type="parTrans" cxnId="{8156EF4A-110E-4673-857B-712ABAB192F3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5F0D6FC4-88F2-4C5A-A727-EA40C1735E24}" type="sibTrans" cxnId="{8156EF4A-110E-4673-857B-712ABAB192F3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1162A8E2-3C56-4CD2-94AE-99FB2CBF21C0}">
      <dgm:prSet/>
      <dgm:spPr/>
      <dgm:t>
        <a:bodyPr/>
        <a:lstStyle/>
        <a:p>
          <a:r>
            <a:rPr lang="en-US" dirty="0" err="1">
              <a:latin typeface="Rockwell" panose="02060603020205020403" pitchFamily="18" charset="0"/>
            </a:rPr>
            <a:t>Num_Trees</a:t>
          </a:r>
          <a:r>
            <a:rPr lang="en-US" dirty="0">
              <a:latin typeface="Rockwell" panose="02060603020205020403" pitchFamily="18" charset="0"/>
            </a:rPr>
            <a:t>: [5, 20]</a:t>
          </a:r>
        </a:p>
      </dgm:t>
    </dgm:pt>
    <dgm:pt modelId="{9380A92C-04AD-4C9A-9101-2BABC4132499}" type="parTrans" cxnId="{B27D0D5A-780A-403E-A87C-F5519990B448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32E2F4C3-3705-4950-978E-B369278E1382}" type="sibTrans" cxnId="{B27D0D5A-780A-403E-A87C-F5519990B448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7807D128-0BDA-4307-876D-A21F339FADC9}">
      <dgm:prSet/>
      <dgm:spPr>
        <a:solidFill>
          <a:schemeClr val="accent6"/>
        </a:solidFill>
      </dgm:spPr>
      <dgm:t>
        <a:bodyPr/>
        <a:lstStyle/>
        <a:p>
          <a:r>
            <a:rPr lang="en-US">
              <a:latin typeface="Rockwell" panose="02060603020205020403" pitchFamily="18" charset="0"/>
            </a:rPr>
            <a:t>Wine Quality Classification</a:t>
          </a:r>
        </a:p>
      </dgm:t>
    </dgm:pt>
    <dgm:pt modelId="{A32F55A3-4597-4ED6-A19B-52D816FBE425}" type="parTrans" cxnId="{860CD091-B4B8-41EC-A12A-E2542B8D7324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229EE73F-6FB5-4020-95B2-966A1FF04EAD}" type="sibTrans" cxnId="{860CD091-B4B8-41EC-A12A-E2542B8D7324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7A5F6993-942D-404F-A08D-C94D0F0329A1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Rockwell" panose="02060603020205020403" pitchFamily="18" charset="0"/>
            </a:rPr>
            <a:t>Max_Depth</a:t>
          </a:r>
          <a:r>
            <a:rPr lang="en-US" dirty="0">
              <a:latin typeface="Rockwell" panose="02060603020205020403" pitchFamily="18" charset="0"/>
            </a:rPr>
            <a:t>: [5, 8, 10]</a:t>
          </a:r>
        </a:p>
      </dgm:t>
    </dgm:pt>
    <dgm:pt modelId="{73882794-5CA8-4089-9691-6609B7108F9F}" type="parTrans" cxnId="{2CBCE8FA-2B4E-444A-87A3-36517A8E3915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6BF6A0FE-BC09-4D93-843F-0F1B4489AF41}" type="sibTrans" cxnId="{2CBCE8FA-2B4E-444A-87A3-36517A8E3915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3356733A-673B-4AC4-A429-CB4FFEA1B4F7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Rockwell" panose="02060603020205020403" pitchFamily="18" charset="0"/>
            </a:rPr>
            <a:t>Max_Bins</a:t>
          </a:r>
          <a:r>
            <a:rPr lang="en-US" dirty="0">
              <a:latin typeface="Rockwell" panose="02060603020205020403" pitchFamily="18" charset="0"/>
            </a:rPr>
            <a:t>:  [30, 80]</a:t>
          </a:r>
        </a:p>
      </dgm:t>
    </dgm:pt>
    <dgm:pt modelId="{6BC35D47-1FAD-4D73-9981-3110126E13E6}" type="parTrans" cxnId="{D7A62F24-DDE1-4105-BE94-DAD53DC6A4CE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3DC95089-8FF4-4297-9B90-7B7528BAC71D}" type="sibTrans" cxnId="{D7A62F24-DDE1-4105-BE94-DAD53DC6A4CE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C3A67641-B791-43B5-9A31-FE12090A99E9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Rockwell" panose="02060603020205020403" pitchFamily="18" charset="0"/>
            </a:rPr>
            <a:t>Num_Trees</a:t>
          </a:r>
          <a:r>
            <a:rPr lang="en-US" dirty="0">
              <a:latin typeface="Rockwell" panose="02060603020205020403" pitchFamily="18" charset="0"/>
            </a:rPr>
            <a:t>: [50, 200]</a:t>
          </a:r>
        </a:p>
      </dgm:t>
    </dgm:pt>
    <dgm:pt modelId="{DC3DE3B8-D074-4AE2-8A1F-148CEC1DE61D}" type="parTrans" cxnId="{9A157C64-DD58-40BF-B287-68FF937B7459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387549F6-52DB-4D21-8508-B824D9181B76}" type="sibTrans" cxnId="{9A157C64-DD58-40BF-B287-68FF937B7459}">
      <dgm:prSet/>
      <dgm:spPr/>
      <dgm:t>
        <a:bodyPr/>
        <a:lstStyle/>
        <a:p>
          <a:endParaRPr lang="en-US">
            <a:latin typeface="Rockwell" panose="02060603020205020403" pitchFamily="18" charset="0"/>
          </a:endParaRPr>
        </a:p>
      </dgm:t>
    </dgm:pt>
    <dgm:pt modelId="{A5163136-D8F7-47D2-A2E5-C3092E730EA1}">
      <dgm:prSet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Rockwell" panose="02060603020205020403" pitchFamily="18" charset="0"/>
            </a:rPr>
            <a:t>Accuracy: 0.997</a:t>
          </a:r>
        </a:p>
      </dgm:t>
    </dgm:pt>
    <dgm:pt modelId="{3339FBDC-19B8-4ACE-ADBF-70282932690B}" type="parTrans" cxnId="{4A29484E-A131-402C-BC85-4B67A858A630}">
      <dgm:prSet/>
      <dgm:spPr/>
      <dgm:t>
        <a:bodyPr/>
        <a:lstStyle/>
        <a:p>
          <a:endParaRPr lang="en-US"/>
        </a:p>
      </dgm:t>
    </dgm:pt>
    <dgm:pt modelId="{BA286F50-63A3-493D-8F71-8BE4B380CB6A}" type="sibTrans" cxnId="{4A29484E-A131-402C-BC85-4B67A858A630}">
      <dgm:prSet/>
      <dgm:spPr/>
      <dgm:t>
        <a:bodyPr/>
        <a:lstStyle/>
        <a:p>
          <a:endParaRPr lang="en-US"/>
        </a:p>
      </dgm:t>
    </dgm:pt>
    <dgm:pt modelId="{CE5AC28C-0A42-4851-9C3F-2EF31643432B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accent2">
                  <a:lumMod val="75000"/>
                </a:schemeClr>
              </a:solidFill>
              <a:latin typeface="Rockwell" panose="02060603020205020403" pitchFamily="18" charset="0"/>
            </a:rPr>
            <a:t>Accuracy: 0.721</a:t>
          </a:r>
        </a:p>
      </dgm:t>
    </dgm:pt>
    <dgm:pt modelId="{9150344D-7A1A-4868-B4A3-F4626E8E7CEE}" type="parTrans" cxnId="{12BC40ED-E483-4BA1-A781-6066FC09B38A}">
      <dgm:prSet/>
      <dgm:spPr/>
      <dgm:t>
        <a:bodyPr/>
        <a:lstStyle/>
        <a:p>
          <a:endParaRPr lang="en-US"/>
        </a:p>
      </dgm:t>
    </dgm:pt>
    <dgm:pt modelId="{2CA11221-0258-41D1-BB5A-79B55E193005}" type="sibTrans" cxnId="{12BC40ED-E483-4BA1-A781-6066FC09B38A}">
      <dgm:prSet/>
      <dgm:spPr/>
      <dgm:t>
        <a:bodyPr/>
        <a:lstStyle/>
        <a:p>
          <a:endParaRPr lang="en-US"/>
        </a:p>
      </dgm:t>
    </dgm:pt>
    <dgm:pt modelId="{97D36CD2-3716-456F-B2BA-6A25E4AAB00C}" type="pres">
      <dgm:prSet presAssocID="{A5C5E5BC-4DFB-4905-BC36-7CFAE7C19FD8}" presName="Name0" presStyleCnt="0">
        <dgm:presLayoutVars>
          <dgm:dir/>
          <dgm:animLvl val="lvl"/>
          <dgm:resizeHandles val="exact"/>
        </dgm:presLayoutVars>
      </dgm:prSet>
      <dgm:spPr/>
    </dgm:pt>
    <dgm:pt modelId="{C0C67C5E-3295-4969-AFD8-92C68BFEFA6D}" type="pres">
      <dgm:prSet presAssocID="{5697921A-6C5D-4AA4-A23C-3582D2D78704}" presName="composite" presStyleCnt="0"/>
      <dgm:spPr/>
    </dgm:pt>
    <dgm:pt modelId="{94AF6DB5-85AD-4E67-AAED-F4E4B7C3E013}" type="pres">
      <dgm:prSet presAssocID="{5697921A-6C5D-4AA4-A23C-3582D2D78704}" presName="parTx" presStyleLbl="alignNode1" presStyleIdx="0" presStyleCnt="2" custScaleX="110626">
        <dgm:presLayoutVars>
          <dgm:chMax val="0"/>
          <dgm:chPref val="0"/>
          <dgm:bulletEnabled val="1"/>
        </dgm:presLayoutVars>
      </dgm:prSet>
      <dgm:spPr/>
    </dgm:pt>
    <dgm:pt modelId="{AE56287F-0070-4DDB-852B-A876FFE63CDA}" type="pres">
      <dgm:prSet presAssocID="{5697921A-6C5D-4AA4-A23C-3582D2D78704}" presName="desTx" presStyleLbl="alignAccFollowNode1" presStyleIdx="0" presStyleCnt="2" custScaleX="110436">
        <dgm:presLayoutVars>
          <dgm:bulletEnabled val="1"/>
        </dgm:presLayoutVars>
      </dgm:prSet>
      <dgm:spPr/>
    </dgm:pt>
    <dgm:pt modelId="{E19B1B30-787A-4B29-90C5-55AF0715B9D5}" type="pres">
      <dgm:prSet presAssocID="{27849B07-75C0-43F3-BBBB-DB2FF8BF78B9}" presName="space" presStyleCnt="0"/>
      <dgm:spPr/>
    </dgm:pt>
    <dgm:pt modelId="{7368320D-52DB-47CD-9F83-6A57B0B2265C}" type="pres">
      <dgm:prSet presAssocID="{7807D128-0BDA-4307-876D-A21F339FADC9}" presName="composite" presStyleCnt="0"/>
      <dgm:spPr/>
    </dgm:pt>
    <dgm:pt modelId="{0550D203-E1B0-4AAE-AC72-614E952394F7}" type="pres">
      <dgm:prSet presAssocID="{7807D128-0BDA-4307-876D-A21F339FADC9}" presName="parTx" presStyleLbl="alignNode1" presStyleIdx="1" presStyleCnt="2" custScaleX="108933">
        <dgm:presLayoutVars>
          <dgm:chMax val="0"/>
          <dgm:chPref val="0"/>
          <dgm:bulletEnabled val="1"/>
        </dgm:presLayoutVars>
      </dgm:prSet>
      <dgm:spPr/>
    </dgm:pt>
    <dgm:pt modelId="{A9291F59-F5BB-4C14-9CD1-2FC7B17B09A0}" type="pres">
      <dgm:prSet presAssocID="{7807D128-0BDA-4307-876D-A21F339FADC9}" presName="desTx" presStyleLbl="alignAccFollowNode1" presStyleIdx="1" presStyleCnt="2" custScaleX="108743">
        <dgm:presLayoutVars>
          <dgm:bulletEnabled val="1"/>
        </dgm:presLayoutVars>
      </dgm:prSet>
      <dgm:spPr/>
    </dgm:pt>
  </dgm:ptLst>
  <dgm:cxnLst>
    <dgm:cxn modelId="{56AC3D00-76CE-4BC9-860B-68ACD470FA13}" type="presOf" srcId="{0DFAE3A8-72A1-4BC7-9978-5EDF557DFC6A}" destId="{AE56287F-0070-4DDB-852B-A876FFE63CDA}" srcOrd="0" destOrd="0" presId="urn:microsoft.com/office/officeart/2005/8/layout/hList1"/>
    <dgm:cxn modelId="{109B5800-EDF0-48E5-9BCB-43B1900C20BF}" type="presOf" srcId="{7807D128-0BDA-4307-876D-A21F339FADC9}" destId="{0550D203-E1B0-4AAE-AC72-614E952394F7}" srcOrd="0" destOrd="0" presId="urn:microsoft.com/office/officeart/2005/8/layout/hList1"/>
    <dgm:cxn modelId="{BDBB3C1C-8BC9-4467-A625-1EC043A3F728}" type="presOf" srcId="{3356733A-673B-4AC4-A429-CB4FFEA1B4F7}" destId="{A9291F59-F5BB-4C14-9CD1-2FC7B17B09A0}" srcOrd="0" destOrd="1" presId="urn:microsoft.com/office/officeart/2005/8/layout/hList1"/>
    <dgm:cxn modelId="{D7A62F24-DDE1-4105-BE94-DAD53DC6A4CE}" srcId="{7807D128-0BDA-4307-876D-A21F339FADC9}" destId="{3356733A-673B-4AC4-A429-CB4FFEA1B4F7}" srcOrd="1" destOrd="0" parTransId="{6BC35D47-1FAD-4D73-9981-3110126E13E6}" sibTransId="{3DC95089-8FF4-4297-9B90-7B7528BAC71D}"/>
    <dgm:cxn modelId="{9A157C64-DD58-40BF-B287-68FF937B7459}" srcId="{7807D128-0BDA-4307-876D-A21F339FADC9}" destId="{C3A67641-B791-43B5-9A31-FE12090A99E9}" srcOrd="2" destOrd="0" parTransId="{DC3DE3B8-D074-4AE2-8A1F-148CEC1DE61D}" sibTransId="{387549F6-52DB-4D21-8508-B824D9181B76}"/>
    <dgm:cxn modelId="{8156EF4A-110E-4673-857B-712ABAB192F3}" srcId="{5697921A-6C5D-4AA4-A23C-3582D2D78704}" destId="{3BD629D6-8E82-4B4B-8A6B-3D4FCD356FFB}" srcOrd="1" destOrd="0" parTransId="{CC2F897C-42F3-4232-8511-7AF6D18E9090}" sibTransId="{5F0D6FC4-88F2-4C5A-A727-EA40C1735E24}"/>
    <dgm:cxn modelId="{4A29484E-A131-402C-BC85-4B67A858A630}" srcId="{5697921A-6C5D-4AA4-A23C-3582D2D78704}" destId="{A5163136-D8F7-47D2-A2E5-C3092E730EA1}" srcOrd="3" destOrd="0" parTransId="{3339FBDC-19B8-4ACE-ADBF-70282932690B}" sibTransId="{BA286F50-63A3-493D-8F71-8BE4B380CB6A}"/>
    <dgm:cxn modelId="{66627953-6637-43F8-A2A2-AD6887682C10}" type="presOf" srcId="{A5163136-D8F7-47D2-A2E5-C3092E730EA1}" destId="{AE56287F-0070-4DDB-852B-A876FFE63CDA}" srcOrd="0" destOrd="3" presId="urn:microsoft.com/office/officeart/2005/8/layout/hList1"/>
    <dgm:cxn modelId="{B27D0D5A-780A-403E-A87C-F5519990B448}" srcId="{5697921A-6C5D-4AA4-A23C-3582D2D78704}" destId="{1162A8E2-3C56-4CD2-94AE-99FB2CBF21C0}" srcOrd="2" destOrd="0" parTransId="{9380A92C-04AD-4C9A-9101-2BABC4132499}" sibTransId="{32E2F4C3-3705-4950-978E-B369278E1382}"/>
    <dgm:cxn modelId="{B0837A80-092D-4CDE-8135-B38FEA33D208}" type="presOf" srcId="{C3A67641-B791-43B5-9A31-FE12090A99E9}" destId="{A9291F59-F5BB-4C14-9CD1-2FC7B17B09A0}" srcOrd="0" destOrd="2" presId="urn:microsoft.com/office/officeart/2005/8/layout/hList1"/>
    <dgm:cxn modelId="{9A55098A-B5C3-45D8-9F18-EDA629E3FA83}" srcId="{A5C5E5BC-4DFB-4905-BC36-7CFAE7C19FD8}" destId="{5697921A-6C5D-4AA4-A23C-3582D2D78704}" srcOrd="0" destOrd="0" parTransId="{CEECF48D-F96A-4C64-A995-35BA192BCFCE}" sibTransId="{27849B07-75C0-43F3-BBBB-DB2FF8BF78B9}"/>
    <dgm:cxn modelId="{148B728D-ECBD-4343-B401-65EB0E5A102E}" type="presOf" srcId="{5697921A-6C5D-4AA4-A23C-3582D2D78704}" destId="{94AF6DB5-85AD-4E67-AAED-F4E4B7C3E013}" srcOrd="0" destOrd="0" presId="urn:microsoft.com/office/officeart/2005/8/layout/hList1"/>
    <dgm:cxn modelId="{860CD091-B4B8-41EC-A12A-E2542B8D7324}" srcId="{A5C5E5BC-4DFB-4905-BC36-7CFAE7C19FD8}" destId="{7807D128-0BDA-4307-876D-A21F339FADC9}" srcOrd="1" destOrd="0" parTransId="{A32F55A3-4597-4ED6-A19B-52D816FBE425}" sibTransId="{229EE73F-6FB5-4020-95B2-966A1FF04EAD}"/>
    <dgm:cxn modelId="{C7E190AA-5C18-4EFA-A533-0EAC6AE480C2}" srcId="{5697921A-6C5D-4AA4-A23C-3582D2D78704}" destId="{0DFAE3A8-72A1-4BC7-9978-5EDF557DFC6A}" srcOrd="0" destOrd="0" parTransId="{692CC2A8-D154-4E1B-B39F-10BA7763A56F}" sibTransId="{37E36DCE-13D6-4F6E-BC9F-02CCFE36B886}"/>
    <dgm:cxn modelId="{5FD71AAC-7C23-41CD-A5AA-EC9F96EB53CE}" type="presOf" srcId="{3BD629D6-8E82-4B4B-8A6B-3D4FCD356FFB}" destId="{AE56287F-0070-4DDB-852B-A876FFE63CDA}" srcOrd="0" destOrd="1" presId="urn:microsoft.com/office/officeart/2005/8/layout/hList1"/>
    <dgm:cxn modelId="{9AC68DB7-7745-432C-80E8-90701C0C96DA}" type="presOf" srcId="{7A5F6993-942D-404F-A08D-C94D0F0329A1}" destId="{A9291F59-F5BB-4C14-9CD1-2FC7B17B09A0}" srcOrd="0" destOrd="0" presId="urn:microsoft.com/office/officeart/2005/8/layout/hList1"/>
    <dgm:cxn modelId="{F6D005B8-220F-487F-8E6A-148948B86E13}" type="presOf" srcId="{A5C5E5BC-4DFB-4905-BC36-7CFAE7C19FD8}" destId="{97D36CD2-3716-456F-B2BA-6A25E4AAB00C}" srcOrd="0" destOrd="0" presId="urn:microsoft.com/office/officeart/2005/8/layout/hList1"/>
    <dgm:cxn modelId="{4A9BF9BC-CDBC-4614-ACD6-CFD24698179E}" type="presOf" srcId="{1162A8E2-3C56-4CD2-94AE-99FB2CBF21C0}" destId="{AE56287F-0070-4DDB-852B-A876FFE63CDA}" srcOrd="0" destOrd="2" presId="urn:microsoft.com/office/officeart/2005/8/layout/hList1"/>
    <dgm:cxn modelId="{346E75E0-E802-4AFF-B7C2-D6661164C666}" type="presOf" srcId="{CE5AC28C-0A42-4851-9C3F-2EF31643432B}" destId="{A9291F59-F5BB-4C14-9CD1-2FC7B17B09A0}" srcOrd="0" destOrd="3" presId="urn:microsoft.com/office/officeart/2005/8/layout/hList1"/>
    <dgm:cxn modelId="{12BC40ED-E483-4BA1-A781-6066FC09B38A}" srcId="{7807D128-0BDA-4307-876D-A21F339FADC9}" destId="{CE5AC28C-0A42-4851-9C3F-2EF31643432B}" srcOrd="3" destOrd="0" parTransId="{9150344D-7A1A-4868-B4A3-F4626E8E7CEE}" sibTransId="{2CA11221-0258-41D1-BB5A-79B55E193005}"/>
    <dgm:cxn modelId="{2CBCE8FA-2B4E-444A-87A3-36517A8E3915}" srcId="{7807D128-0BDA-4307-876D-A21F339FADC9}" destId="{7A5F6993-942D-404F-A08D-C94D0F0329A1}" srcOrd="0" destOrd="0" parTransId="{73882794-5CA8-4089-9691-6609B7108F9F}" sibTransId="{6BF6A0FE-BC09-4D93-843F-0F1B4489AF41}"/>
    <dgm:cxn modelId="{131FD3E7-5B0F-472E-AC7F-0D4A1ACB89DB}" type="presParOf" srcId="{97D36CD2-3716-456F-B2BA-6A25E4AAB00C}" destId="{C0C67C5E-3295-4969-AFD8-92C68BFEFA6D}" srcOrd="0" destOrd="0" presId="urn:microsoft.com/office/officeart/2005/8/layout/hList1"/>
    <dgm:cxn modelId="{CF17119A-7EC4-4EAE-BB0F-CED72719ED10}" type="presParOf" srcId="{C0C67C5E-3295-4969-AFD8-92C68BFEFA6D}" destId="{94AF6DB5-85AD-4E67-AAED-F4E4B7C3E013}" srcOrd="0" destOrd="0" presId="urn:microsoft.com/office/officeart/2005/8/layout/hList1"/>
    <dgm:cxn modelId="{B3BD13E9-2B68-43D6-B9D4-DBE8D738A060}" type="presParOf" srcId="{C0C67C5E-3295-4969-AFD8-92C68BFEFA6D}" destId="{AE56287F-0070-4DDB-852B-A876FFE63CDA}" srcOrd="1" destOrd="0" presId="urn:microsoft.com/office/officeart/2005/8/layout/hList1"/>
    <dgm:cxn modelId="{21420F6A-484D-4B46-A757-C87D86119179}" type="presParOf" srcId="{97D36CD2-3716-456F-B2BA-6A25E4AAB00C}" destId="{E19B1B30-787A-4B29-90C5-55AF0715B9D5}" srcOrd="1" destOrd="0" presId="urn:microsoft.com/office/officeart/2005/8/layout/hList1"/>
    <dgm:cxn modelId="{14B17767-5EE4-40E8-A9D0-D1B4776392EF}" type="presParOf" srcId="{97D36CD2-3716-456F-B2BA-6A25E4AAB00C}" destId="{7368320D-52DB-47CD-9F83-6A57B0B2265C}" srcOrd="2" destOrd="0" presId="urn:microsoft.com/office/officeart/2005/8/layout/hList1"/>
    <dgm:cxn modelId="{ECD97131-BB4B-47E7-860F-5616958A19BD}" type="presParOf" srcId="{7368320D-52DB-47CD-9F83-6A57B0B2265C}" destId="{0550D203-E1B0-4AAE-AC72-614E952394F7}" srcOrd="0" destOrd="0" presId="urn:microsoft.com/office/officeart/2005/8/layout/hList1"/>
    <dgm:cxn modelId="{499AC052-51C4-4A31-81E1-1C4179667074}" type="presParOf" srcId="{7368320D-52DB-47CD-9F83-6A57B0B2265C}" destId="{A9291F59-F5BB-4C14-9CD1-2FC7B17B09A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BDAF6C-2E44-4827-A700-202F63DEAD1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22F94B9-23BA-4657-A41C-12DBA97C8646}">
      <dgm:prSet custT="1"/>
      <dgm:spPr/>
      <dgm:t>
        <a:bodyPr/>
        <a:lstStyle/>
        <a:p>
          <a:r>
            <a:rPr lang="en-US" sz="3200" dirty="0">
              <a:latin typeface="Rockwell" panose="02060603020205020403" pitchFamily="18" charset="0"/>
            </a:rPr>
            <a:t>Best Model</a:t>
          </a:r>
        </a:p>
      </dgm:t>
    </dgm:pt>
    <dgm:pt modelId="{BE1E9D48-E2C9-42AD-A691-809503AC43FF}" type="parTrans" cxnId="{0DC3B659-6B69-4273-AE1C-5CB0F3F5E267}">
      <dgm:prSet/>
      <dgm:spPr/>
      <dgm:t>
        <a:bodyPr/>
        <a:lstStyle/>
        <a:p>
          <a:endParaRPr lang="en-US"/>
        </a:p>
      </dgm:t>
    </dgm:pt>
    <dgm:pt modelId="{01B05D55-DECD-4C0B-A744-4327FF75F7D4}" type="sibTrans" cxnId="{0DC3B659-6B69-4273-AE1C-5CB0F3F5E267}">
      <dgm:prSet/>
      <dgm:spPr/>
      <dgm:t>
        <a:bodyPr/>
        <a:lstStyle/>
        <a:p>
          <a:endParaRPr lang="en-US"/>
        </a:p>
      </dgm:t>
    </dgm:pt>
    <dgm:pt modelId="{82C197AF-8ACC-4962-A3B8-BF6ED38B916A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Wine Type Classification – Random Forest</a:t>
          </a:r>
        </a:p>
      </dgm:t>
    </dgm:pt>
    <dgm:pt modelId="{22F70253-7425-44B0-A07D-9BA5C8F90B09}" type="parTrans" cxnId="{5B7FAFE8-880E-4F3C-BD52-7AFD495C7938}">
      <dgm:prSet/>
      <dgm:spPr/>
      <dgm:t>
        <a:bodyPr/>
        <a:lstStyle/>
        <a:p>
          <a:endParaRPr lang="en-US"/>
        </a:p>
      </dgm:t>
    </dgm:pt>
    <dgm:pt modelId="{4B513575-78FB-4A55-AA25-5C13692B1A48}" type="sibTrans" cxnId="{5B7FAFE8-880E-4F3C-BD52-7AFD495C7938}">
      <dgm:prSet/>
      <dgm:spPr/>
      <dgm:t>
        <a:bodyPr/>
        <a:lstStyle/>
        <a:p>
          <a:endParaRPr lang="en-US"/>
        </a:p>
      </dgm:t>
    </dgm:pt>
    <dgm:pt modelId="{83D27E58-2BCB-4084-B36C-A735043A0E5C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Wine Quality Classification – Random Forest</a:t>
          </a:r>
        </a:p>
      </dgm:t>
    </dgm:pt>
    <dgm:pt modelId="{E7039FEC-BDC1-4BC9-9569-28AC939112B0}" type="parTrans" cxnId="{5EB0F05A-7517-4C2A-B2B3-1CE80646746B}">
      <dgm:prSet/>
      <dgm:spPr/>
      <dgm:t>
        <a:bodyPr/>
        <a:lstStyle/>
        <a:p>
          <a:endParaRPr lang="en-US"/>
        </a:p>
      </dgm:t>
    </dgm:pt>
    <dgm:pt modelId="{F2BEB045-DC61-4566-BA49-9DAF181AB87D}" type="sibTrans" cxnId="{5EB0F05A-7517-4C2A-B2B3-1CE80646746B}">
      <dgm:prSet/>
      <dgm:spPr/>
      <dgm:t>
        <a:bodyPr/>
        <a:lstStyle/>
        <a:p>
          <a:endParaRPr lang="en-US"/>
        </a:p>
      </dgm:t>
    </dgm:pt>
    <dgm:pt modelId="{C9A201BB-0B6D-4DC9-B839-20D850B90B11}">
      <dgm:prSet custT="1"/>
      <dgm:spPr/>
      <dgm:t>
        <a:bodyPr/>
        <a:lstStyle/>
        <a:p>
          <a:r>
            <a:rPr lang="en-US" sz="3200" dirty="0">
              <a:latin typeface="Rockwell" panose="02060603020205020403" pitchFamily="18" charset="0"/>
            </a:rPr>
            <a:t>Future Recommendations</a:t>
          </a:r>
        </a:p>
      </dgm:t>
    </dgm:pt>
    <dgm:pt modelId="{7C87C136-6207-4E43-83ED-169744C8E3A8}" type="parTrans" cxnId="{30D41D46-8209-4CA3-8BE4-B7FB978ACA57}">
      <dgm:prSet/>
      <dgm:spPr/>
      <dgm:t>
        <a:bodyPr/>
        <a:lstStyle/>
        <a:p>
          <a:endParaRPr lang="en-US"/>
        </a:p>
      </dgm:t>
    </dgm:pt>
    <dgm:pt modelId="{B7464F33-48B3-4E2F-A019-9B285EE6EAF7}" type="sibTrans" cxnId="{30D41D46-8209-4CA3-8BE4-B7FB978ACA57}">
      <dgm:prSet/>
      <dgm:spPr/>
      <dgm:t>
        <a:bodyPr/>
        <a:lstStyle/>
        <a:p>
          <a:endParaRPr lang="en-US"/>
        </a:p>
      </dgm:t>
    </dgm:pt>
    <dgm:pt modelId="{9585AF88-F2ED-4D8F-B9FD-A386C1AEE97F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Didn’t see the full potential of Spark due to less sample size (6500 rows).</a:t>
          </a:r>
        </a:p>
      </dgm:t>
    </dgm:pt>
    <dgm:pt modelId="{63FB47D6-6BF6-44ED-8E3D-79C9E463F6D2}" type="parTrans" cxnId="{8CA9E730-FE81-4BAE-B889-069FF6E976EE}">
      <dgm:prSet/>
      <dgm:spPr/>
      <dgm:t>
        <a:bodyPr/>
        <a:lstStyle/>
        <a:p>
          <a:endParaRPr lang="en-US"/>
        </a:p>
      </dgm:t>
    </dgm:pt>
    <dgm:pt modelId="{68FFA42D-3A6C-42E1-88F6-537217256581}" type="sibTrans" cxnId="{8CA9E730-FE81-4BAE-B889-069FF6E976EE}">
      <dgm:prSet/>
      <dgm:spPr/>
      <dgm:t>
        <a:bodyPr/>
        <a:lstStyle/>
        <a:p>
          <a:endParaRPr lang="en-US"/>
        </a:p>
      </dgm:t>
    </dgm:pt>
    <dgm:pt modelId="{FDDEAB3F-84CA-45B2-BFA5-78EDCCFC8606}">
      <dgm:prSet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Including more attributes: Wine Age, Grape Type, Wine Brand, Selling Price etc. </a:t>
          </a:r>
        </a:p>
      </dgm:t>
    </dgm:pt>
    <dgm:pt modelId="{C5B22EF2-64CC-4775-9B6B-4538A8DF892F}" type="parTrans" cxnId="{104D9AF8-EEC2-4C9E-9008-95629127A970}">
      <dgm:prSet/>
      <dgm:spPr/>
      <dgm:t>
        <a:bodyPr/>
        <a:lstStyle/>
        <a:p>
          <a:endParaRPr lang="en-US"/>
        </a:p>
      </dgm:t>
    </dgm:pt>
    <dgm:pt modelId="{09CDD10E-2286-4658-A230-B439F8887127}" type="sibTrans" cxnId="{104D9AF8-EEC2-4C9E-9008-95629127A970}">
      <dgm:prSet/>
      <dgm:spPr/>
      <dgm:t>
        <a:bodyPr/>
        <a:lstStyle/>
        <a:p>
          <a:endParaRPr lang="en-US"/>
        </a:p>
      </dgm:t>
    </dgm:pt>
    <dgm:pt modelId="{4CD4DE3D-2E48-4A91-99F4-A2FBC46ACD02}">
      <dgm:prSet/>
      <dgm:spPr/>
      <dgm:t>
        <a:bodyPr/>
        <a:lstStyle/>
        <a:p>
          <a:endParaRPr lang="en-US" dirty="0">
            <a:latin typeface="Rockwell" panose="02060603020205020403" pitchFamily="18" charset="0"/>
          </a:endParaRPr>
        </a:p>
      </dgm:t>
    </dgm:pt>
    <dgm:pt modelId="{4029E3AE-09EE-4A62-9D2E-BF198B298042}" type="parTrans" cxnId="{6FED4307-BB34-49A3-9D7A-74E2C44E9038}">
      <dgm:prSet/>
      <dgm:spPr/>
      <dgm:t>
        <a:bodyPr/>
        <a:lstStyle/>
        <a:p>
          <a:endParaRPr lang="en-US"/>
        </a:p>
      </dgm:t>
    </dgm:pt>
    <dgm:pt modelId="{17E91B4C-5185-4009-B15F-4EA32B1E98D7}" type="sibTrans" cxnId="{6FED4307-BB34-49A3-9D7A-74E2C44E9038}">
      <dgm:prSet/>
      <dgm:spPr/>
      <dgm:t>
        <a:bodyPr/>
        <a:lstStyle/>
        <a:p>
          <a:endParaRPr lang="en-US"/>
        </a:p>
      </dgm:t>
    </dgm:pt>
    <dgm:pt modelId="{A6BFBC94-436F-4843-BE9B-5FE5DA7339BB}" type="pres">
      <dgm:prSet presAssocID="{CBBDAF6C-2E44-4827-A700-202F63DEAD18}" presName="linear" presStyleCnt="0">
        <dgm:presLayoutVars>
          <dgm:dir/>
          <dgm:animLvl val="lvl"/>
          <dgm:resizeHandles val="exact"/>
        </dgm:presLayoutVars>
      </dgm:prSet>
      <dgm:spPr/>
    </dgm:pt>
    <dgm:pt modelId="{68F20240-C19F-4AB1-8A7A-C697F05D5B0C}" type="pres">
      <dgm:prSet presAssocID="{422F94B9-23BA-4657-A41C-12DBA97C8646}" presName="parentLin" presStyleCnt="0"/>
      <dgm:spPr/>
    </dgm:pt>
    <dgm:pt modelId="{B5CAC899-636C-4C4C-ACD7-1937D45C3AB5}" type="pres">
      <dgm:prSet presAssocID="{422F94B9-23BA-4657-A41C-12DBA97C8646}" presName="parentLeftMargin" presStyleLbl="node1" presStyleIdx="0" presStyleCnt="2"/>
      <dgm:spPr/>
    </dgm:pt>
    <dgm:pt modelId="{55565FA7-3B60-42B2-8ACB-AD017459FF34}" type="pres">
      <dgm:prSet presAssocID="{422F94B9-23BA-4657-A41C-12DBA97C864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3515ED-D1E2-4335-92D8-0386C5DF3464}" type="pres">
      <dgm:prSet presAssocID="{422F94B9-23BA-4657-A41C-12DBA97C8646}" presName="negativeSpace" presStyleCnt="0"/>
      <dgm:spPr/>
    </dgm:pt>
    <dgm:pt modelId="{5709D355-A263-4483-930E-388CCD19502D}" type="pres">
      <dgm:prSet presAssocID="{422F94B9-23BA-4657-A41C-12DBA97C8646}" presName="childText" presStyleLbl="conFgAcc1" presStyleIdx="0" presStyleCnt="2" custLinFactNeighborX="-817">
        <dgm:presLayoutVars>
          <dgm:bulletEnabled val="1"/>
        </dgm:presLayoutVars>
      </dgm:prSet>
      <dgm:spPr/>
    </dgm:pt>
    <dgm:pt modelId="{8CDE702E-75DA-4C46-872A-B32CAF78D157}" type="pres">
      <dgm:prSet presAssocID="{01B05D55-DECD-4C0B-A744-4327FF75F7D4}" presName="spaceBetweenRectangles" presStyleCnt="0"/>
      <dgm:spPr/>
    </dgm:pt>
    <dgm:pt modelId="{17F41C2D-025D-4EA6-8796-C467CDB59A9B}" type="pres">
      <dgm:prSet presAssocID="{C9A201BB-0B6D-4DC9-B839-20D850B90B11}" presName="parentLin" presStyleCnt="0"/>
      <dgm:spPr/>
    </dgm:pt>
    <dgm:pt modelId="{546DCC3A-3FD0-43D1-8197-CE3E5585BC62}" type="pres">
      <dgm:prSet presAssocID="{C9A201BB-0B6D-4DC9-B839-20D850B90B11}" presName="parentLeftMargin" presStyleLbl="node1" presStyleIdx="0" presStyleCnt="2"/>
      <dgm:spPr/>
    </dgm:pt>
    <dgm:pt modelId="{E80FD85D-5B4F-4CEE-8AD7-6FE50CDECE42}" type="pres">
      <dgm:prSet presAssocID="{C9A201BB-0B6D-4DC9-B839-20D850B90B11}" presName="parentText" presStyleLbl="node1" presStyleIdx="1" presStyleCnt="2" custScaleX="114235">
        <dgm:presLayoutVars>
          <dgm:chMax val="0"/>
          <dgm:bulletEnabled val="1"/>
        </dgm:presLayoutVars>
      </dgm:prSet>
      <dgm:spPr/>
    </dgm:pt>
    <dgm:pt modelId="{00EE42DD-3294-41CC-BC7D-3E46CD6700A8}" type="pres">
      <dgm:prSet presAssocID="{C9A201BB-0B6D-4DC9-B839-20D850B90B11}" presName="negativeSpace" presStyleCnt="0"/>
      <dgm:spPr/>
    </dgm:pt>
    <dgm:pt modelId="{649624C3-9DDD-4BC9-BF0D-97E6EA713197}" type="pres">
      <dgm:prSet presAssocID="{C9A201BB-0B6D-4DC9-B839-20D850B90B1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FED4307-BB34-49A3-9D7A-74E2C44E9038}" srcId="{C9A201BB-0B6D-4DC9-B839-20D850B90B11}" destId="{4CD4DE3D-2E48-4A91-99F4-A2FBC46ACD02}" srcOrd="1" destOrd="0" parTransId="{4029E3AE-09EE-4A62-9D2E-BF198B298042}" sibTransId="{17E91B4C-5185-4009-B15F-4EA32B1E98D7}"/>
    <dgm:cxn modelId="{C980320D-7792-4CD4-8213-486521E639C5}" type="presOf" srcId="{83D27E58-2BCB-4084-B36C-A735043A0E5C}" destId="{5709D355-A263-4483-930E-388CCD19502D}" srcOrd="0" destOrd="1" presId="urn:microsoft.com/office/officeart/2005/8/layout/list1"/>
    <dgm:cxn modelId="{9FE35E19-B25C-439F-8675-ED747163A4AA}" type="presOf" srcId="{82C197AF-8ACC-4962-A3B8-BF6ED38B916A}" destId="{5709D355-A263-4483-930E-388CCD19502D}" srcOrd="0" destOrd="0" presId="urn:microsoft.com/office/officeart/2005/8/layout/list1"/>
    <dgm:cxn modelId="{53C21B26-126D-4EBB-ADF4-9DFD74B624F7}" type="presOf" srcId="{422F94B9-23BA-4657-A41C-12DBA97C8646}" destId="{55565FA7-3B60-42B2-8ACB-AD017459FF34}" srcOrd="1" destOrd="0" presId="urn:microsoft.com/office/officeart/2005/8/layout/list1"/>
    <dgm:cxn modelId="{8CA9E730-FE81-4BAE-B889-069FF6E976EE}" srcId="{C9A201BB-0B6D-4DC9-B839-20D850B90B11}" destId="{9585AF88-F2ED-4D8F-B9FD-A386C1AEE97F}" srcOrd="0" destOrd="0" parTransId="{63FB47D6-6BF6-44ED-8E3D-79C9E463F6D2}" sibTransId="{68FFA42D-3A6C-42E1-88F6-537217256581}"/>
    <dgm:cxn modelId="{30D41D46-8209-4CA3-8BE4-B7FB978ACA57}" srcId="{CBBDAF6C-2E44-4827-A700-202F63DEAD18}" destId="{C9A201BB-0B6D-4DC9-B839-20D850B90B11}" srcOrd="1" destOrd="0" parTransId="{7C87C136-6207-4E43-83ED-169744C8E3A8}" sibTransId="{B7464F33-48B3-4E2F-A019-9B285EE6EAF7}"/>
    <dgm:cxn modelId="{0DC3B659-6B69-4273-AE1C-5CB0F3F5E267}" srcId="{CBBDAF6C-2E44-4827-A700-202F63DEAD18}" destId="{422F94B9-23BA-4657-A41C-12DBA97C8646}" srcOrd="0" destOrd="0" parTransId="{BE1E9D48-E2C9-42AD-A691-809503AC43FF}" sibTransId="{01B05D55-DECD-4C0B-A744-4327FF75F7D4}"/>
    <dgm:cxn modelId="{5EB0F05A-7517-4C2A-B2B3-1CE80646746B}" srcId="{422F94B9-23BA-4657-A41C-12DBA97C8646}" destId="{83D27E58-2BCB-4084-B36C-A735043A0E5C}" srcOrd="1" destOrd="0" parTransId="{E7039FEC-BDC1-4BC9-9569-28AC939112B0}" sibTransId="{F2BEB045-DC61-4566-BA49-9DAF181AB87D}"/>
    <dgm:cxn modelId="{E8A89480-9CDB-4224-AACC-C1C667CC7DF8}" type="presOf" srcId="{CBBDAF6C-2E44-4827-A700-202F63DEAD18}" destId="{A6BFBC94-436F-4843-BE9B-5FE5DA7339BB}" srcOrd="0" destOrd="0" presId="urn:microsoft.com/office/officeart/2005/8/layout/list1"/>
    <dgm:cxn modelId="{FBAF6DAD-30E9-4594-95E8-459858E13B24}" type="presOf" srcId="{C9A201BB-0B6D-4DC9-B839-20D850B90B11}" destId="{E80FD85D-5B4F-4CEE-8AD7-6FE50CDECE42}" srcOrd="1" destOrd="0" presId="urn:microsoft.com/office/officeart/2005/8/layout/list1"/>
    <dgm:cxn modelId="{0A17E6B8-D59C-43E3-A7C3-BDC929303525}" type="presOf" srcId="{9585AF88-F2ED-4D8F-B9FD-A386C1AEE97F}" destId="{649624C3-9DDD-4BC9-BF0D-97E6EA713197}" srcOrd="0" destOrd="0" presId="urn:microsoft.com/office/officeart/2005/8/layout/list1"/>
    <dgm:cxn modelId="{2E3557C4-92BE-4D16-A277-F6FDFBB91196}" type="presOf" srcId="{4CD4DE3D-2E48-4A91-99F4-A2FBC46ACD02}" destId="{649624C3-9DDD-4BC9-BF0D-97E6EA713197}" srcOrd="0" destOrd="1" presId="urn:microsoft.com/office/officeart/2005/8/layout/list1"/>
    <dgm:cxn modelId="{E13EA5C6-2168-42D9-A2FC-4CC30A65CB30}" type="presOf" srcId="{422F94B9-23BA-4657-A41C-12DBA97C8646}" destId="{B5CAC899-636C-4C4C-ACD7-1937D45C3AB5}" srcOrd="0" destOrd="0" presId="urn:microsoft.com/office/officeart/2005/8/layout/list1"/>
    <dgm:cxn modelId="{5B7FAFE8-880E-4F3C-BD52-7AFD495C7938}" srcId="{422F94B9-23BA-4657-A41C-12DBA97C8646}" destId="{82C197AF-8ACC-4962-A3B8-BF6ED38B916A}" srcOrd="0" destOrd="0" parTransId="{22F70253-7425-44B0-A07D-9BA5C8F90B09}" sibTransId="{4B513575-78FB-4A55-AA25-5C13692B1A48}"/>
    <dgm:cxn modelId="{761FAFEA-AECB-4CC8-8C2F-E98B9670B8E4}" type="presOf" srcId="{FDDEAB3F-84CA-45B2-BFA5-78EDCCFC8606}" destId="{649624C3-9DDD-4BC9-BF0D-97E6EA713197}" srcOrd="0" destOrd="2" presId="urn:microsoft.com/office/officeart/2005/8/layout/list1"/>
    <dgm:cxn modelId="{104D9AF8-EEC2-4C9E-9008-95629127A970}" srcId="{C9A201BB-0B6D-4DC9-B839-20D850B90B11}" destId="{FDDEAB3F-84CA-45B2-BFA5-78EDCCFC8606}" srcOrd="2" destOrd="0" parTransId="{C5B22EF2-64CC-4775-9B6B-4538A8DF892F}" sibTransId="{09CDD10E-2286-4658-A230-B439F8887127}"/>
    <dgm:cxn modelId="{4D337FFF-4AD5-4D1B-A9A9-67E122CA0AC2}" type="presOf" srcId="{C9A201BB-0B6D-4DC9-B839-20D850B90B11}" destId="{546DCC3A-3FD0-43D1-8197-CE3E5585BC62}" srcOrd="0" destOrd="0" presId="urn:microsoft.com/office/officeart/2005/8/layout/list1"/>
    <dgm:cxn modelId="{260055C1-CFF0-4C4C-A083-C8E2041D4A03}" type="presParOf" srcId="{A6BFBC94-436F-4843-BE9B-5FE5DA7339BB}" destId="{68F20240-C19F-4AB1-8A7A-C697F05D5B0C}" srcOrd="0" destOrd="0" presId="urn:microsoft.com/office/officeart/2005/8/layout/list1"/>
    <dgm:cxn modelId="{C135B8C8-ACA7-4029-927F-87B1A79F2E0D}" type="presParOf" srcId="{68F20240-C19F-4AB1-8A7A-C697F05D5B0C}" destId="{B5CAC899-636C-4C4C-ACD7-1937D45C3AB5}" srcOrd="0" destOrd="0" presId="urn:microsoft.com/office/officeart/2005/8/layout/list1"/>
    <dgm:cxn modelId="{D4581301-E7F5-4962-8952-D188C10104BE}" type="presParOf" srcId="{68F20240-C19F-4AB1-8A7A-C697F05D5B0C}" destId="{55565FA7-3B60-42B2-8ACB-AD017459FF34}" srcOrd="1" destOrd="0" presId="urn:microsoft.com/office/officeart/2005/8/layout/list1"/>
    <dgm:cxn modelId="{1EB8D1EB-37CA-4D8F-A746-F4A4ADFAF7BE}" type="presParOf" srcId="{A6BFBC94-436F-4843-BE9B-5FE5DA7339BB}" destId="{CA3515ED-D1E2-4335-92D8-0386C5DF3464}" srcOrd="1" destOrd="0" presId="urn:microsoft.com/office/officeart/2005/8/layout/list1"/>
    <dgm:cxn modelId="{57409059-9578-42F2-8C55-607BE0DE4868}" type="presParOf" srcId="{A6BFBC94-436F-4843-BE9B-5FE5DA7339BB}" destId="{5709D355-A263-4483-930E-388CCD19502D}" srcOrd="2" destOrd="0" presId="urn:microsoft.com/office/officeart/2005/8/layout/list1"/>
    <dgm:cxn modelId="{0C73DB2C-C883-4E0F-B7D0-7B9B80690358}" type="presParOf" srcId="{A6BFBC94-436F-4843-BE9B-5FE5DA7339BB}" destId="{8CDE702E-75DA-4C46-872A-B32CAF78D157}" srcOrd="3" destOrd="0" presId="urn:microsoft.com/office/officeart/2005/8/layout/list1"/>
    <dgm:cxn modelId="{B952CB5B-58E6-457A-BE8F-48FBCC5C6ED6}" type="presParOf" srcId="{A6BFBC94-436F-4843-BE9B-5FE5DA7339BB}" destId="{17F41C2D-025D-4EA6-8796-C467CDB59A9B}" srcOrd="4" destOrd="0" presId="urn:microsoft.com/office/officeart/2005/8/layout/list1"/>
    <dgm:cxn modelId="{0DB302C6-F149-43E9-8575-CBFD35604161}" type="presParOf" srcId="{17F41C2D-025D-4EA6-8796-C467CDB59A9B}" destId="{546DCC3A-3FD0-43D1-8197-CE3E5585BC62}" srcOrd="0" destOrd="0" presId="urn:microsoft.com/office/officeart/2005/8/layout/list1"/>
    <dgm:cxn modelId="{20E750A5-7BE8-459D-99EE-CB84FCDBAD2D}" type="presParOf" srcId="{17F41C2D-025D-4EA6-8796-C467CDB59A9B}" destId="{E80FD85D-5B4F-4CEE-8AD7-6FE50CDECE42}" srcOrd="1" destOrd="0" presId="urn:microsoft.com/office/officeart/2005/8/layout/list1"/>
    <dgm:cxn modelId="{21B9CA69-9A26-415C-B0BB-51305E7143D6}" type="presParOf" srcId="{A6BFBC94-436F-4843-BE9B-5FE5DA7339BB}" destId="{00EE42DD-3294-41CC-BC7D-3E46CD6700A8}" srcOrd="5" destOrd="0" presId="urn:microsoft.com/office/officeart/2005/8/layout/list1"/>
    <dgm:cxn modelId="{72F0945A-AE3B-4B6F-8783-453F42B6B96E}" type="presParOf" srcId="{A6BFBC94-436F-4843-BE9B-5FE5DA7339BB}" destId="{649624C3-9DDD-4BC9-BF0D-97E6EA71319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D072D-C78A-437D-AB18-44A64419D487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BACBD-5FD5-4F31-8C0B-A951DA8DCA14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AE7FD-A4E1-41A6-A1BD-8593AA269335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Rockwell" panose="02060603020205020403" pitchFamily="18" charset="0"/>
            </a:rPr>
            <a:t>Prediction objective</a:t>
          </a:r>
        </a:p>
      </dsp:txBody>
      <dsp:txXfrm>
        <a:off x="1172126" y="908559"/>
        <a:ext cx="2114937" cy="897246"/>
      </dsp:txXfrm>
    </dsp:sp>
    <dsp:sp modelId="{8BF489C8-E83A-4814-800E-203F039C15B5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2AC14-971E-4A8B-8483-E516F14034EF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A8ED5-F07C-4367-B57F-0EB426966123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  <a:latin typeface="Rockwell" panose="02060603020205020403" pitchFamily="18" charset="0"/>
            </a:rPr>
            <a:t>Data Source </a:t>
          </a:r>
        </a:p>
      </dsp:txBody>
      <dsp:txXfrm>
        <a:off x="4745088" y="908559"/>
        <a:ext cx="2114937" cy="897246"/>
      </dsp:txXfrm>
    </dsp:sp>
    <dsp:sp modelId="{23C82767-8A78-4FC2-B54F-3D8095684CAD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3D357-76BF-44D4-8667-740A3CFD8BDD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ACE08-3B5C-4A09-8215-F5F09C405FA5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Rockwell" panose="02060603020205020403" pitchFamily="18" charset="0"/>
            </a:rPr>
            <a:t>Exploratory Data Analysis</a:t>
          </a:r>
        </a:p>
      </dsp:txBody>
      <dsp:txXfrm>
        <a:off x="8318049" y="908559"/>
        <a:ext cx="2114937" cy="897246"/>
      </dsp:txXfrm>
    </dsp:sp>
    <dsp:sp modelId="{5764FA0D-E866-4BA4-A486-19C9049EC022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BC818-0B3A-42E8-8313-7112602CEE43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26A29-2072-4EEE-A5E1-8831DCD8C8CD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Rockwell" panose="02060603020205020403" pitchFamily="18" charset="0"/>
            </a:rPr>
            <a:t>Data Preprocessing</a:t>
          </a:r>
        </a:p>
      </dsp:txBody>
      <dsp:txXfrm>
        <a:off x="1172126" y="2545532"/>
        <a:ext cx="2114937" cy="897246"/>
      </dsp:txXfrm>
    </dsp:sp>
    <dsp:sp modelId="{FAFD0E26-5EFA-4105-BFA4-9E2FF5CA00F9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222D0-CCE5-4210-8534-46FF98ADBBFE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B23FC-307F-4324-B186-9C22F7203E9A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Rockwell" panose="02060603020205020403" pitchFamily="18" charset="0"/>
            </a:rPr>
            <a:t>Model building</a:t>
          </a:r>
        </a:p>
      </dsp:txBody>
      <dsp:txXfrm>
        <a:off x="4745088" y="2545532"/>
        <a:ext cx="2114937" cy="897246"/>
      </dsp:txXfrm>
    </dsp:sp>
    <dsp:sp modelId="{F1BDC07D-5256-4A0F-97DA-32B97F913725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71628-44AA-415B-9D12-3815E4278D13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A74CC-7B06-4A54-92F7-9E76AC7BA5DD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  <a:latin typeface="Rockwell" panose="02060603020205020403" pitchFamily="18" charset="0"/>
            </a:rPr>
            <a:t>Results</a:t>
          </a:r>
        </a:p>
      </dsp:txBody>
      <dsp:txXfrm>
        <a:off x="8318049" y="2545532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ECF6D-8E2F-459E-AD05-0789BBF2E7F4}">
      <dsp:nvSpPr>
        <dsp:cNvPr id="0" name=""/>
        <dsp:cNvSpPr/>
      </dsp:nvSpPr>
      <dsp:spPr>
        <a:xfrm>
          <a:off x="3205676" y="1515549"/>
          <a:ext cx="1725305" cy="614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852"/>
              </a:lnTo>
              <a:lnTo>
                <a:pt x="1725305" y="311852"/>
              </a:lnTo>
              <a:lnTo>
                <a:pt x="1725305" y="61453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224A9-0E86-40B5-8F35-97C634F1F6D5}">
      <dsp:nvSpPr>
        <dsp:cNvPr id="0" name=""/>
        <dsp:cNvSpPr/>
      </dsp:nvSpPr>
      <dsp:spPr>
        <a:xfrm>
          <a:off x="1442894" y="1515549"/>
          <a:ext cx="1762781" cy="614537"/>
        </a:xfrm>
        <a:custGeom>
          <a:avLst/>
          <a:gdLst/>
          <a:ahLst/>
          <a:cxnLst/>
          <a:rect l="0" t="0" r="0" b="0"/>
          <a:pathLst>
            <a:path>
              <a:moveTo>
                <a:pt x="1762781" y="0"/>
              </a:moveTo>
              <a:lnTo>
                <a:pt x="1762781" y="311852"/>
              </a:lnTo>
              <a:lnTo>
                <a:pt x="0" y="311852"/>
              </a:lnTo>
              <a:lnTo>
                <a:pt x="0" y="61453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8C32E-521D-47C2-BCBA-9D0F40F3AE8D}">
      <dsp:nvSpPr>
        <dsp:cNvPr id="0" name=""/>
        <dsp:cNvSpPr/>
      </dsp:nvSpPr>
      <dsp:spPr>
        <a:xfrm>
          <a:off x="1764317" y="74190"/>
          <a:ext cx="2882716" cy="1441358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1"/>
              </a:solidFill>
              <a:latin typeface="Rockwell" panose="02060603020205020403" pitchFamily="18" charset="0"/>
            </a:rPr>
            <a:t>Classification</a:t>
          </a:r>
          <a:endParaRPr lang="en-US" sz="3600" kern="1200" dirty="0">
            <a:solidFill>
              <a:schemeClr val="bg1"/>
            </a:solidFill>
            <a:latin typeface="Rockwell" panose="02060603020205020403" pitchFamily="18" charset="0"/>
          </a:endParaRPr>
        </a:p>
      </dsp:txBody>
      <dsp:txXfrm>
        <a:off x="1764317" y="74190"/>
        <a:ext cx="2882716" cy="1441358"/>
      </dsp:txXfrm>
    </dsp:sp>
    <dsp:sp modelId="{D5F0EE9B-A514-4E33-9BF8-81874EDDC820}">
      <dsp:nvSpPr>
        <dsp:cNvPr id="0" name=""/>
        <dsp:cNvSpPr/>
      </dsp:nvSpPr>
      <dsp:spPr>
        <a:xfrm>
          <a:off x="1536" y="2130086"/>
          <a:ext cx="2882716" cy="14413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Rockwell" panose="02060603020205020403" pitchFamily="18" charset="0"/>
            </a:rPr>
            <a:t>Red/White Wine</a:t>
          </a:r>
        </a:p>
      </dsp:txBody>
      <dsp:txXfrm>
        <a:off x="1536" y="2130086"/>
        <a:ext cx="2882716" cy="1441358"/>
      </dsp:txXfrm>
    </dsp:sp>
    <dsp:sp modelId="{91B26F26-62E4-4D2B-BC0E-52F401DC43C4}">
      <dsp:nvSpPr>
        <dsp:cNvPr id="0" name=""/>
        <dsp:cNvSpPr/>
      </dsp:nvSpPr>
      <dsp:spPr>
        <a:xfrm>
          <a:off x="3489623" y="2130086"/>
          <a:ext cx="2882716" cy="14413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Rockwell" panose="02060603020205020403" pitchFamily="18" charset="0"/>
            </a:rPr>
            <a:t>Wine Quality</a:t>
          </a:r>
        </a:p>
      </dsp:txBody>
      <dsp:txXfrm>
        <a:off x="3489623" y="2130086"/>
        <a:ext cx="2882716" cy="1441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59957-B632-4D8E-9194-31CBDC0D66FA}">
      <dsp:nvSpPr>
        <dsp:cNvPr id="0" name=""/>
        <dsp:cNvSpPr/>
      </dsp:nvSpPr>
      <dsp:spPr>
        <a:xfrm>
          <a:off x="150459" y="1525126"/>
          <a:ext cx="1296604" cy="129660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C118A-D13A-458A-881E-E9D0B4983AEB}">
      <dsp:nvSpPr>
        <dsp:cNvPr id="0" name=""/>
        <dsp:cNvSpPr/>
      </dsp:nvSpPr>
      <dsp:spPr>
        <a:xfrm>
          <a:off x="408458" y="1800447"/>
          <a:ext cx="752030" cy="7520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1111E-84A5-4EE3-8D30-72B6359F3D2B}">
      <dsp:nvSpPr>
        <dsp:cNvPr id="0" name=""/>
        <dsp:cNvSpPr/>
      </dsp:nvSpPr>
      <dsp:spPr>
        <a:xfrm>
          <a:off x="1710619" y="1528160"/>
          <a:ext cx="3056282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Rockwell" panose="02060603020205020403" pitchFamily="18" charset="0"/>
            </a:rPr>
            <a:t>Dataset – downloaded from UCI Machine Learning Repository</a:t>
          </a:r>
        </a:p>
      </dsp:txBody>
      <dsp:txXfrm>
        <a:off x="1710619" y="1528160"/>
        <a:ext cx="3056282" cy="1296604"/>
      </dsp:txXfrm>
    </dsp:sp>
    <dsp:sp modelId="{D4F7D1F2-3BBC-4C5C-8CD1-87E0FF114073}">
      <dsp:nvSpPr>
        <dsp:cNvPr id="0" name=""/>
        <dsp:cNvSpPr/>
      </dsp:nvSpPr>
      <dsp:spPr>
        <a:xfrm>
          <a:off x="175980" y="3056320"/>
          <a:ext cx="1296604" cy="129660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E62FF-B1EB-4E53-9909-AA99219BFD10}">
      <dsp:nvSpPr>
        <dsp:cNvPr id="0" name=""/>
        <dsp:cNvSpPr/>
      </dsp:nvSpPr>
      <dsp:spPr>
        <a:xfrm>
          <a:off x="435142" y="3332852"/>
          <a:ext cx="752030" cy="7520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202BA-9480-49CF-97F9-5D0A7102ED11}">
      <dsp:nvSpPr>
        <dsp:cNvPr id="0" name=""/>
        <dsp:cNvSpPr/>
      </dsp:nvSpPr>
      <dsp:spPr>
        <a:xfrm>
          <a:off x="1750454" y="3056320"/>
          <a:ext cx="3056282" cy="1296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Rockwell" panose="02060603020205020403" pitchFamily="18" charset="0"/>
            </a:rPr>
            <a:t>Variants of Portuguese “</a:t>
          </a:r>
          <a:r>
            <a:rPr lang="en-US" sz="2300" i="1" kern="1200" dirty="0" err="1">
              <a:latin typeface="Rockwell" panose="02060603020205020403" pitchFamily="18" charset="0"/>
            </a:rPr>
            <a:t>Vinho</a:t>
          </a:r>
          <a:r>
            <a:rPr lang="en-US" sz="2300" i="1" kern="1200" dirty="0">
              <a:latin typeface="Rockwell" panose="02060603020205020403" pitchFamily="18" charset="0"/>
            </a:rPr>
            <a:t> Verde</a:t>
          </a:r>
          <a:r>
            <a:rPr lang="en-US" sz="2300" kern="1200" dirty="0">
              <a:latin typeface="Rockwell" panose="02060603020205020403" pitchFamily="18" charset="0"/>
            </a:rPr>
            <a:t>” wine.</a:t>
          </a:r>
        </a:p>
      </dsp:txBody>
      <dsp:txXfrm>
        <a:off x="1750454" y="3056320"/>
        <a:ext cx="3056282" cy="12966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7C1D8-845A-4D82-AEE7-18BFCCB8E897}">
      <dsp:nvSpPr>
        <dsp:cNvPr id="0" name=""/>
        <dsp:cNvSpPr/>
      </dsp:nvSpPr>
      <dsp:spPr>
        <a:xfrm>
          <a:off x="4823" y="460883"/>
          <a:ext cx="2111453" cy="248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42596-8696-46CE-B544-93670DEC0E2E}">
      <dsp:nvSpPr>
        <dsp:cNvPr id="0" name=""/>
        <dsp:cNvSpPr/>
      </dsp:nvSpPr>
      <dsp:spPr>
        <a:xfrm>
          <a:off x="1888" y="539533"/>
          <a:ext cx="155115" cy="1551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2B633-BA8E-4874-9F9B-E2D4C484663F}">
      <dsp:nvSpPr>
        <dsp:cNvPr id="0" name=""/>
        <dsp:cNvSpPr/>
      </dsp:nvSpPr>
      <dsp:spPr>
        <a:xfrm>
          <a:off x="2243724" y="9321"/>
          <a:ext cx="2111453" cy="446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Rockwell" panose="02060603020205020403" pitchFamily="18" charset="0"/>
            </a:rPr>
            <a:t>ATTRIBUTES</a:t>
          </a:r>
        </a:p>
      </dsp:txBody>
      <dsp:txXfrm>
        <a:off x="2243724" y="9321"/>
        <a:ext cx="2111453" cy="446242"/>
      </dsp:txXfrm>
    </dsp:sp>
    <dsp:sp modelId="{6C2D4CE4-BCDD-48DF-B1D3-ADB9650F9CEC}">
      <dsp:nvSpPr>
        <dsp:cNvPr id="0" name=""/>
        <dsp:cNvSpPr/>
      </dsp:nvSpPr>
      <dsp:spPr>
        <a:xfrm>
          <a:off x="1888" y="901101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36708-1B56-491C-A947-1A982B59D90D}">
      <dsp:nvSpPr>
        <dsp:cNvPr id="0" name=""/>
        <dsp:cNvSpPr/>
      </dsp:nvSpPr>
      <dsp:spPr>
        <a:xfrm>
          <a:off x="149690" y="797875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Type</a:t>
          </a:r>
        </a:p>
      </dsp:txBody>
      <dsp:txXfrm>
        <a:off x="149690" y="797875"/>
        <a:ext cx="1963651" cy="361564"/>
      </dsp:txXfrm>
    </dsp:sp>
    <dsp:sp modelId="{E10F6AFF-BCC4-4FBF-8263-C91BC732F433}">
      <dsp:nvSpPr>
        <dsp:cNvPr id="0" name=""/>
        <dsp:cNvSpPr/>
      </dsp:nvSpPr>
      <dsp:spPr>
        <a:xfrm>
          <a:off x="1888" y="1262666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4BBF4-E477-4B91-9DCE-5427165D1F21}">
      <dsp:nvSpPr>
        <dsp:cNvPr id="0" name=""/>
        <dsp:cNvSpPr/>
      </dsp:nvSpPr>
      <dsp:spPr>
        <a:xfrm>
          <a:off x="149690" y="1159439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Fixed Acidity</a:t>
          </a:r>
        </a:p>
      </dsp:txBody>
      <dsp:txXfrm>
        <a:off x="149690" y="1159439"/>
        <a:ext cx="1963651" cy="361564"/>
      </dsp:txXfrm>
    </dsp:sp>
    <dsp:sp modelId="{81D7C40D-E09E-4C96-B502-05546E71433F}">
      <dsp:nvSpPr>
        <dsp:cNvPr id="0" name=""/>
        <dsp:cNvSpPr/>
      </dsp:nvSpPr>
      <dsp:spPr>
        <a:xfrm>
          <a:off x="1888" y="1624230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724A23-BF41-497B-812B-EAF486F29E54}">
      <dsp:nvSpPr>
        <dsp:cNvPr id="0" name=""/>
        <dsp:cNvSpPr/>
      </dsp:nvSpPr>
      <dsp:spPr>
        <a:xfrm>
          <a:off x="149690" y="1521004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Volatile acidity</a:t>
          </a:r>
        </a:p>
      </dsp:txBody>
      <dsp:txXfrm>
        <a:off x="149690" y="1521004"/>
        <a:ext cx="1963651" cy="361564"/>
      </dsp:txXfrm>
    </dsp:sp>
    <dsp:sp modelId="{43EDB112-007E-4F91-AFDE-38674F42C119}">
      <dsp:nvSpPr>
        <dsp:cNvPr id="0" name=""/>
        <dsp:cNvSpPr/>
      </dsp:nvSpPr>
      <dsp:spPr>
        <a:xfrm>
          <a:off x="1888" y="1985795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B57FF-FA5E-44F6-B1A2-E817B8C41A9D}">
      <dsp:nvSpPr>
        <dsp:cNvPr id="0" name=""/>
        <dsp:cNvSpPr/>
      </dsp:nvSpPr>
      <dsp:spPr>
        <a:xfrm>
          <a:off x="149690" y="1882568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Citric acid</a:t>
          </a:r>
        </a:p>
      </dsp:txBody>
      <dsp:txXfrm>
        <a:off x="149690" y="1882568"/>
        <a:ext cx="1963651" cy="361564"/>
      </dsp:txXfrm>
    </dsp:sp>
    <dsp:sp modelId="{5F0C32FE-E7FA-45C3-A54F-1361137338A1}">
      <dsp:nvSpPr>
        <dsp:cNvPr id="0" name=""/>
        <dsp:cNvSpPr/>
      </dsp:nvSpPr>
      <dsp:spPr>
        <a:xfrm>
          <a:off x="2218914" y="446242"/>
          <a:ext cx="2111453" cy="248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D1A64-FDE7-4F34-8187-20668817EEBA}">
      <dsp:nvSpPr>
        <dsp:cNvPr id="0" name=""/>
        <dsp:cNvSpPr/>
      </dsp:nvSpPr>
      <dsp:spPr>
        <a:xfrm>
          <a:off x="2218914" y="539533"/>
          <a:ext cx="155115" cy="1551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4521B-7ECA-4872-BF71-30557374B029}">
      <dsp:nvSpPr>
        <dsp:cNvPr id="0" name=""/>
        <dsp:cNvSpPr/>
      </dsp:nvSpPr>
      <dsp:spPr>
        <a:xfrm>
          <a:off x="2218914" y="0"/>
          <a:ext cx="2111453" cy="446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Rockwell" panose="02060603020205020403" pitchFamily="18" charset="0"/>
          </a:endParaRPr>
        </a:p>
      </dsp:txBody>
      <dsp:txXfrm>
        <a:off x="2218914" y="0"/>
        <a:ext cx="2111453" cy="446242"/>
      </dsp:txXfrm>
    </dsp:sp>
    <dsp:sp modelId="{296FB39A-D903-4AFC-8150-0039E7C2DC0C}">
      <dsp:nvSpPr>
        <dsp:cNvPr id="0" name=""/>
        <dsp:cNvSpPr/>
      </dsp:nvSpPr>
      <dsp:spPr>
        <a:xfrm>
          <a:off x="2218914" y="901101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7E6990-CB9B-4104-82A4-275B3F933469}">
      <dsp:nvSpPr>
        <dsp:cNvPr id="0" name=""/>
        <dsp:cNvSpPr/>
      </dsp:nvSpPr>
      <dsp:spPr>
        <a:xfrm>
          <a:off x="2366716" y="797875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Free sulfur dioxide</a:t>
          </a:r>
        </a:p>
      </dsp:txBody>
      <dsp:txXfrm>
        <a:off x="2366716" y="797875"/>
        <a:ext cx="1963651" cy="361564"/>
      </dsp:txXfrm>
    </dsp:sp>
    <dsp:sp modelId="{ABD31ABC-178E-45F6-92BB-E42C28FB6645}">
      <dsp:nvSpPr>
        <dsp:cNvPr id="0" name=""/>
        <dsp:cNvSpPr/>
      </dsp:nvSpPr>
      <dsp:spPr>
        <a:xfrm>
          <a:off x="2218914" y="1262666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80AC8-7159-4D30-B24F-7BBA5C7D3161}">
      <dsp:nvSpPr>
        <dsp:cNvPr id="0" name=""/>
        <dsp:cNvSpPr/>
      </dsp:nvSpPr>
      <dsp:spPr>
        <a:xfrm>
          <a:off x="2366716" y="1159439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Total sulfur dioxide</a:t>
          </a:r>
        </a:p>
      </dsp:txBody>
      <dsp:txXfrm>
        <a:off x="2366716" y="1159439"/>
        <a:ext cx="1963651" cy="361564"/>
      </dsp:txXfrm>
    </dsp:sp>
    <dsp:sp modelId="{EA88CF54-99D3-452C-A68C-346338689C3C}">
      <dsp:nvSpPr>
        <dsp:cNvPr id="0" name=""/>
        <dsp:cNvSpPr/>
      </dsp:nvSpPr>
      <dsp:spPr>
        <a:xfrm>
          <a:off x="2218914" y="1624230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C1151-7C5B-41A6-85B9-4285AC29AEDB}">
      <dsp:nvSpPr>
        <dsp:cNvPr id="0" name=""/>
        <dsp:cNvSpPr/>
      </dsp:nvSpPr>
      <dsp:spPr>
        <a:xfrm>
          <a:off x="2366716" y="1521004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Density</a:t>
          </a:r>
        </a:p>
      </dsp:txBody>
      <dsp:txXfrm>
        <a:off x="2366716" y="1521004"/>
        <a:ext cx="1963651" cy="361564"/>
      </dsp:txXfrm>
    </dsp:sp>
    <dsp:sp modelId="{123A7B63-4DFC-4561-A262-D6FBD577D0F5}">
      <dsp:nvSpPr>
        <dsp:cNvPr id="0" name=""/>
        <dsp:cNvSpPr/>
      </dsp:nvSpPr>
      <dsp:spPr>
        <a:xfrm>
          <a:off x="2218914" y="1985795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5DD2B-A793-4525-8E11-FE8ED87C49CB}">
      <dsp:nvSpPr>
        <dsp:cNvPr id="0" name=""/>
        <dsp:cNvSpPr/>
      </dsp:nvSpPr>
      <dsp:spPr>
        <a:xfrm>
          <a:off x="2366716" y="1882568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PH</a:t>
          </a:r>
        </a:p>
      </dsp:txBody>
      <dsp:txXfrm>
        <a:off x="2366716" y="1882568"/>
        <a:ext cx="1963651" cy="361564"/>
      </dsp:txXfrm>
    </dsp:sp>
    <dsp:sp modelId="{2892FC84-CF4B-4E63-8DC1-5A236506B7F3}">
      <dsp:nvSpPr>
        <dsp:cNvPr id="0" name=""/>
        <dsp:cNvSpPr/>
      </dsp:nvSpPr>
      <dsp:spPr>
        <a:xfrm>
          <a:off x="4435941" y="446242"/>
          <a:ext cx="2111453" cy="248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3C3E7-B521-44B4-AF9D-D23987B50ADF}">
      <dsp:nvSpPr>
        <dsp:cNvPr id="0" name=""/>
        <dsp:cNvSpPr/>
      </dsp:nvSpPr>
      <dsp:spPr>
        <a:xfrm>
          <a:off x="4435941" y="539533"/>
          <a:ext cx="155115" cy="1551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0911B-C314-4C95-B82E-4D1018D234F1}">
      <dsp:nvSpPr>
        <dsp:cNvPr id="0" name=""/>
        <dsp:cNvSpPr/>
      </dsp:nvSpPr>
      <dsp:spPr>
        <a:xfrm>
          <a:off x="4435941" y="0"/>
          <a:ext cx="2111453" cy="446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Rockwell" panose="02060603020205020403" pitchFamily="18" charset="0"/>
          </a:endParaRPr>
        </a:p>
      </dsp:txBody>
      <dsp:txXfrm>
        <a:off x="4435941" y="0"/>
        <a:ext cx="2111453" cy="446242"/>
      </dsp:txXfrm>
    </dsp:sp>
    <dsp:sp modelId="{A74E66F4-9071-4915-ADD5-F014D90C4A98}">
      <dsp:nvSpPr>
        <dsp:cNvPr id="0" name=""/>
        <dsp:cNvSpPr/>
      </dsp:nvSpPr>
      <dsp:spPr>
        <a:xfrm>
          <a:off x="4435941" y="901101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42261-B5CB-48B2-A32B-913431E3C105}">
      <dsp:nvSpPr>
        <dsp:cNvPr id="0" name=""/>
        <dsp:cNvSpPr/>
      </dsp:nvSpPr>
      <dsp:spPr>
        <a:xfrm>
          <a:off x="4583742" y="797875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Sulphates</a:t>
          </a:r>
        </a:p>
      </dsp:txBody>
      <dsp:txXfrm>
        <a:off x="4583742" y="797875"/>
        <a:ext cx="1963651" cy="361564"/>
      </dsp:txXfrm>
    </dsp:sp>
    <dsp:sp modelId="{1452E1C6-AE5B-4F75-9526-274E0BA839FB}">
      <dsp:nvSpPr>
        <dsp:cNvPr id="0" name=""/>
        <dsp:cNvSpPr/>
      </dsp:nvSpPr>
      <dsp:spPr>
        <a:xfrm>
          <a:off x="4435941" y="1262666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2123C-0907-497F-A45B-315DC113DC08}">
      <dsp:nvSpPr>
        <dsp:cNvPr id="0" name=""/>
        <dsp:cNvSpPr/>
      </dsp:nvSpPr>
      <dsp:spPr>
        <a:xfrm>
          <a:off x="4583742" y="1159439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Alcohol</a:t>
          </a:r>
        </a:p>
      </dsp:txBody>
      <dsp:txXfrm>
        <a:off x="4583742" y="1159439"/>
        <a:ext cx="1963651" cy="361564"/>
      </dsp:txXfrm>
    </dsp:sp>
    <dsp:sp modelId="{119E70CB-44A9-4A2C-BDE8-1F24D73DCE80}">
      <dsp:nvSpPr>
        <dsp:cNvPr id="0" name=""/>
        <dsp:cNvSpPr/>
      </dsp:nvSpPr>
      <dsp:spPr>
        <a:xfrm>
          <a:off x="4435941" y="1624230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2D01A-55F6-4A4E-B177-29D85201A7F1}">
      <dsp:nvSpPr>
        <dsp:cNvPr id="0" name=""/>
        <dsp:cNvSpPr/>
      </dsp:nvSpPr>
      <dsp:spPr>
        <a:xfrm>
          <a:off x="4583742" y="1521004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Quality</a:t>
          </a:r>
        </a:p>
      </dsp:txBody>
      <dsp:txXfrm>
        <a:off x="4583742" y="1521004"/>
        <a:ext cx="1963651" cy="361564"/>
      </dsp:txXfrm>
    </dsp:sp>
    <dsp:sp modelId="{83A239D0-3338-4586-88A2-29EFEB952175}">
      <dsp:nvSpPr>
        <dsp:cNvPr id="0" name=""/>
        <dsp:cNvSpPr/>
      </dsp:nvSpPr>
      <dsp:spPr>
        <a:xfrm>
          <a:off x="4435941" y="1985795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3EA12-D2C7-422F-BA97-9E8EF7163E89}">
      <dsp:nvSpPr>
        <dsp:cNvPr id="0" name=""/>
        <dsp:cNvSpPr/>
      </dsp:nvSpPr>
      <dsp:spPr>
        <a:xfrm>
          <a:off x="4583742" y="1882568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Rockwell" panose="02060603020205020403" pitchFamily="18" charset="0"/>
            </a:rPr>
            <a:t>Residual sugar</a:t>
          </a:r>
          <a:endParaRPr lang="en-US" sz="1300" kern="1200" dirty="0">
            <a:latin typeface="Rockwell" panose="02060603020205020403" pitchFamily="18" charset="0"/>
          </a:endParaRPr>
        </a:p>
      </dsp:txBody>
      <dsp:txXfrm>
        <a:off x="4583742" y="1882568"/>
        <a:ext cx="1963651" cy="361564"/>
      </dsp:txXfrm>
    </dsp:sp>
    <dsp:sp modelId="{D0097B23-4FED-4460-A443-9E51CB5CADDD}">
      <dsp:nvSpPr>
        <dsp:cNvPr id="0" name=""/>
        <dsp:cNvSpPr/>
      </dsp:nvSpPr>
      <dsp:spPr>
        <a:xfrm>
          <a:off x="4435941" y="2347360"/>
          <a:ext cx="155111" cy="155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8413C-F0D5-4771-AC90-E04A9E2CF7F4}">
      <dsp:nvSpPr>
        <dsp:cNvPr id="0" name=""/>
        <dsp:cNvSpPr/>
      </dsp:nvSpPr>
      <dsp:spPr>
        <a:xfrm>
          <a:off x="4583742" y="2244133"/>
          <a:ext cx="1963651" cy="36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ckwell" panose="02060603020205020403" pitchFamily="18" charset="0"/>
            </a:rPr>
            <a:t>Chlorides</a:t>
          </a:r>
        </a:p>
      </dsp:txBody>
      <dsp:txXfrm>
        <a:off x="4583742" y="2244133"/>
        <a:ext cx="1963651" cy="361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D47E1-056E-4AED-9722-E0736D172968}">
      <dsp:nvSpPr>
        <dsp:cNvPr id="0" name=""/>
        <dsp:cNvSpPr/>
      </dsp:nvSpPr>
      <dsp:spPr>
        <a:xfrm>
          <a:off x="3251199" y="15299"/>
          <a:ext cx="4876800" cy="10027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Rockwell" panose="02060603020205020403" pitchFamily="18" charset="0"/>
            </a:rPr>
            <a:t>Used Imputer function in Spark to fill the few missing values with it’s MEAN value.</a:t>
          </a:r>
        </a:p>
      </dsp:txBody>
      <dsp:txXfrm>
        <a:off x="3251199" y="140645"/>
        <a:ext cx="4500761" cy="752078"/>
      </dsp:txXfrm>
    </dsp:sp>
    <dsp:sp modelId="{074CE20B-AF93-46EB-8EB0-0E46D2A191BE}">
      <dsp:nvSpPr>
        <dsp:cNvPr id="0" name=""/>
        <dsp:cNvSpPr/>
      </dsp:nvSpPr>
      <dsp:spPr>
        <a:xfrm>
          <a:off x="0" y="1852"/>
          <a:ext cx="3251200" cy="10027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ckwell" panose="02060603020205020403" pitchFamily="18" charset="0"/>
            </a:rPr>
            <a:t>ML Feature – Imputer</a:t>
          </a:r>
        </a:p>
      </dsp:txBody>
      <dsp:txXfrm>
        <a:off x="48951" y="50803"/>
        <a:ext cx="3153298" cy="904868"/>
      </dsp:txXfrm>
    </dsp:sp>
    <dsp:sp modelId="{DE359A7A-8831-4374-B1BB-2CF7F7922269}">
      <dsp:nvSpPr>
        <dsp:cNvPr id="0" name=""/>
        <dsp:cNvSpPr/>
      </dsp:nvSpPr>
      <dsp:spPr>
        <a:xfrm>
          <a:off x="3251199" y="1104900"/>
          <a:ext cx="4876800" cy="10027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Rockwell" panose="02060603020205020403" pitchFamily="18" charset="0"/>
            </a:rPr>
            <a:t>To combine all the Features to a single vector column.</a:t>
          </a:r>
        </a:p>
      </dsp:txBody>
      <dsp:txXfrm>
        <a:off x="3251199" y="1230246"/>
        <a:ext cx="4500761" cy="752078"/>
      </dsp:txXfrm>
    </dsp:sp>
    <dsp:sp modelId="{72BE7A44-EA32-4653-8C03-547C2440FEB9}">
      <dsp:nvSpPr>
        <dsp:cNvPr id="0" name=""/>
        <dsp:cNvSpPr/>
      </dsp:nvSpPr>
      <dsp:spPr>
        <a:xfrm>
          <a:off x="0" y="1104900"/>
          <a:ext cx="3251200" cy="10027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Rockwell" panose="02060603020205020403" pitchFamily="18" charset="0"/>
            </a:rPr>
            <a:t>Vector Assembler</a:t>
          </a:r>
        </a:p>
      </dsp:txBody>
      <dsp:txXfrm>
        <a:off x="48951" y="1153851"/>
        <a:ext cx="3153298" cy="904868"/>
      </dsp:txXfrm>
    </dsp:sp>
    <dsp:sp modelId="{F21A1812-4CAB-4445-B41F-F3126D8D5570}">
      <dsp:nvSpPr>
        <dsp:cNvPr id="0" name=""/>
        <dsp:cNvSpPr/>
      </dsp:nvSpPr>
      <dsp:spPr>
        <a:xfrm>
          <a:off x="3251199" y="2207948"/>
          <a:ext cx="4876800" cy="10027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Rockwell" panose="02060603020205020403" pitchFamily="18" charset="0"/>
            </a:rPr>
            <a:t>Normalizing each feature to have unit S.D and 0 Mean.</a:t>
          </a:r>
        </a:p>
      </dsp:txBody>
      <dsp:txXfrm>
        <a:off x="3251199" y="2333294"/>
        <a:ext cx="4500761" cy="752078"/>
      </dsp:txXfrm>
    </dsp:sp>
    <dsp:sp modelId="{84FD0938-B325-4240-8418-FA648AA2247B}">
      <dsp:nvSpPr>
        <dsp:cNvPr id="0" name=""/>
        <dsp:cNvSpPr/>
      </dsp:nvSpPr>
      <dsp:spPr>
        <a:xfrm>
          <a:off x="0" y="2207948"/>
          <a:ext cx="3251200" cy="10027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Rockwell" panose="02060603020205020403" pitchFamily="18" charset="0"/>
            </a:rPr>
            <a:t>Standard Scaler</a:t>
          </a:r>
        </a:p>
      </dsp:txBody>
      <dsp:txXfrm>
        <a:off x="48951" y="2256899"/>
        <a:ext cx="3153298" cy="904868"/>
      </dsp:txXfrm>
    </dsp:sp>
    <dsp:sp modelId="{4003D75E-497A-483E-8D5F-87C6BA7F2DF9}">
      <dsp:nvSpPr>
        <dsp:cNvPr id="0" name=""/>
        <dsp:cNvSpPr/>
      </dsp:nvSpPr>
      <dsp:spPr>
        <a:xfrm>
          <a:off x="3251199" y="3257207"/>
          <a:ext cx="4876800" cy="10027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Rockwell" panose="02060603020205020403" pitchFamily="18" charset="0"/>
            </a:rPr>
            <a:t>3-4 – Low (0)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Rockwell" panose="02060603020205020403" pitchFamily="18" charset="0"/>
            </a:rPr>
            <a:t>5,6,7 – Medium (1)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Rockwell" panose="02060603020205020403" pitchFamily="18" charset="0"/>
            </a:rPr>
            <a:t>8,9 – High(2)</a:t>
          </a:r>
        </a:p>
      </dsp:txBody>
      <dsp:txXfrm>
        <a:off x="3251199" y="3382553"/>
        <a:ext cx="4500761" cy="752078"/>
      </dsp:txXfrm>
    </dsp:sp>
    <dsp:sp modelId="{6C2C3219-EC9F-436F-8515-A52A593A9EBC}">
      <dsp:nvSpPr>
        <dsp:cNvPr id="0" name=""/>
        <dsp:cNvSpPr/>
      </dsp:nvSpPr>
      <dsp:spPr>
        <a:xfrm>
          <a:off x="0" y="3310996"/>
          <a:ext cx="3251200" cy="10027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ckwell" panose="02060603020205020403" pitchFamily="18" charset="0"/>
            </a:rPr>
            <a:t>Binned Wine Quality</a:t>
          </a:r>
        </a:p>
      </dsp:txBody>
      <dsp:txXfrm>
        <a:off x="48951" y="3359947"/>
        <a:ext cx="3153298" cy="904868"/>
      </dsp:txXfrm>
    </dsp:sp>
    <dsp:sp modelId="{BBD82FE6-213F-4AC9-8EDC-D6321068B773}">
      <dsp:nvSpPr>
        <dsp:cNvPr id="0" name=""/>
        <dsp:cNvSpPr/>
      </dsp:nvSpPr>
      <dsp:spPr>
        <a:xfrm>
          <a:off x="3251199" y="4414044"/>
          <a:ext cx="4876800" cy="1002770"/>
        </a:xfrm>
        <a:prstGeom prst="rightArrow">
          <a:avLst>
            <a:gd name="adj1" fmla="val 75000"/>
            <a:gd name="adj2" fmla="val 50000"/>
          </a:avLst>
        </a:prstGeom>
        <a:solidFill>
          <a:srgbClr val="E5D6F2">
            <a:alpha val="89804"/>
          </a:srgb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Rockwell" panose="02060603020205020403" pitchFamily="18" charset="0"/>
            </a:rPr>
            <a:t>White Wine – 0.0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Rockwell" panose="02060603020205020403" pitchFamily="18" charset="0"/>
            </a:rPr>
            <a:t>Red Wine – 1.0</a:t>
          </a:r>
        </a:p>
      </dsp:txBody>
      <dsp:txXfrm>
        <a:off x="3251199" y="4539390"/>
        <a:ext cx="4500761" cy="752078"/>
      </dsp:txXfrm>
    </dsp:sp>
    <dsp:sp modelId="{4F218837-B237-4200-A123-A6AD6D4888B6}">
      <dsp:nvSpPr>
        <dsp:cNvPr id="0" name=""/>
        <dsp:cNvSpPr/>
      </dsp:nvSpPr>
      <dsp:spPr>
        <a:xfrm>
          <a:off x="0" y="4414044"/>
          <a:ext cx="3251200" cy="100277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ckwell" panose="02060603020205020403" pitchFamily="18" charset="0"/>
            </a:rPr>
            <a:t>String Indexing</a:t>
          </a:r>
        </a:p>
      </dsp:txBody>
      <dsp:txXfrm>
        <a:off x="48951" y="4462995"/>
        <a:ext cx="3153298" cy="9048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F6DB5-85AD-4E67-AAED-F4E4B7C3E013}">
      <dsp:nvSpPr>
        <dsp:cNvPr id="0" name=""/>
        <dsp:cNvSpPr/>
      </dsp:nvSpPr>
      <dsp:spPr>
        <a:xfrm>
          <a:off x="5448" y="347042"/>
          <a:ext cx="5219742" cy="11553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Rockwell" panose="02060603020205020403" pitchFamily="18" charset="0"/>
            </a:rPr>
            <a:t>Wine Type Classification</a:t>
          </a:r>
        </a:p>
      </dsp:txBody>
      <dsp:txXfrm>
        <a:off x="5448" y="347042"/>
        <a:ext cx="5219742" cy="1155357"/>
      </dsp:txXfrm>
    </dsp:sp>
    <dsp:sp modelId="{AE56287F-0070-4DDB-852B-A876FFE63CDA}">
      <dsp:nvSpPr>
        <dsp:cNvPr id="0" name=""/>
        <dsp:cNvSpPr/>
      </dsp:nvSpPr>
      <dsp:spPr>
        <a:xfrm>
          <a:off x="9931" y="1502399"/>
          <a:ext cx="5210777" cy="250189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>
              <a:latin typeface="Rockwell" panose="02060603020205020403" pitchFamily="18" charset="0"/>
            </a:rPr>
            <a:t>Max_Depth: [2, 4, 6]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>
              <a:latin typeface="Rockwell" panose="02060603020205020403" pitchFamily="18" charset="0"/>
            </a:rPr>
            <a:t>Max_Bins:  [20, 60]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err="1">
              <a:latin typeface="Rockwell" panose="02060603020205020403" pitchFamily="18" charset="0"/>
            </a:rPr>
            <a:t>Num_Trees</a:t>
          </a:r>
          <a:r>
            <a:rPr lang="en-US" sz="3300" kern="1200" dirty="0">
              <a:latin typeface="Rockwell" panose="02060603020205020403" pitchFamily="18" charset="0"/>
            </a:rPr>
            <a:t>: [5, 20]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>
              <a:solidFill>
                <a:schemeClr val="accent6">
                  <a:lumMod val="75000"/>
                </a:schemeClr>
              </a:solidFill>
              <a:latin typeface="Rockwell" panose="02060603020205020403" pitchFamily="18" charset="0"/>
            </a:rPr>
            <a:t>Accuracy: 0.997</a:t>
          </a:r>
        </a:p>
      </dsp:txBody>
      <dsp:txXfrm>
        <a:off x="9931" y="1502399"/>
        <a:ext cx="5210777" cy="2501895"/>
      </dsp:txXfrm>
    </dsp:sp>
    <dsp:sp modelId="{0550D203-E1B0-4AAE-AC72-614E952394F7}">
      <dsp:nvSpPr>
        <dsp:cNvPr id="0" name=""/>
        <dsp:cNvSpPr/>
      </dsp:nvSpPr>
      <dsp:spPr>
        <a:xfrm>
          <a:off x="5885762" y="347042"/>
          <a:ext cx="5139860" cy="1155357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Rockwell" panose="02060603020205020403" pitchFamily="18" charset="0"/>
            </a:rPr>
            <a:t>Wine Quality Classification</a:t>
          </a:r>
        </a:p>
      </dsp:txBody>
      <dsp:txXfrm>
        <a:off x="5885762" y="347042"/>
        <a:ext cx="5139860" cy="1155357"/>
      </dsp:txXfrm>
    </dsp:sp>
    <dsp:sp modelId="{A9291F59-F5BB-4C14-9CD1-2FC7B17B09A0}">
      <dsp:nvSpPr>
        <dsp:cNvPr id="0" name=""/>
        <dsp:cNvSpPr/>
      </dsp:nvSpPr>
      <dsp:spPr>
        <a:xfrm>
          <a:off x="5890244" y="1502399"/>
          <a:ext cx="5130895" cy="2501895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err="1">
              <a:latin typeface="Rockwell" panose="02060603020205020403" pitchFamily="18" charset="0"/>
            </a:rPr>
            <a:t>Max_Depth</a:t>
          </a:r>
          <a:r>
            <a:rPr lang="en-US" sz="3300" kern="1200" dirty="0">
              <a:latin typeface="Rockwell" panose="02060603020205020403" pitchFamily="18" charset="0"/>
            </a:rPr>
            <a:t>: [5, 8, 10]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err="1">
              <a:latin typeface="Rockwell" panose="02060603020205020403" pitchFamily="18" charset="0"/>
            </a:rPr>
            <a:t>Max_Bins</a:t>
          </a:r>
          <a:r>
            <a:rPr lang="en-US" sz="3300" kern="1200" dirty="0">
              <a:latin typeface="Rockwell" panose="02060603020205020403" pitchFamily="18" charset="0"/>
            </a:rPr>
            <a:t>:  [30, 80]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err="1">
              <a:latin typeface="Rockwell" panose="02060603020205020403" pitchFamily="18" charset="0"/>
            </a:rPr>
            <a:t>Num_Trees</a:t>
          </a:r>
          <a:r>
            <a:rPr lang="en-US" sz="3300" kern="1200" dirty="0">
              <a:latin typeface="Rockwell" panose="02060603020205020403" pitchFamily="18" charset="0"/>
            </a:rPr>
            <a:t>: [50, 200]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>
              <a:solidFill>
                <a:schemeClr val="accent2">
                  <a:lumMod val="75000"/>
                </a:schemeClr>
              </a:solidFill>
              <a:latin typeface="Rockwell" panose="02060603020205020403" pitchFamily="18" charset="0"/>
            </a:rPr>
            <a:t>Accuracy: 0.721</a:t>
          </a:r>
        </a:p>
      </dsp:txBody>
      <dsp:txXfrm>
        <a:off x="5890244" y="1502399"/>
        <a:ext cx="5130895" cy="25018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9D355-A263-4483-930E-388CCD19502D}">
      <dsp:nvSpPr>
        <dsp:cNvPr id="0" name=""/>
        <dsp:cNvSpPr/>
      </dsp:nvSpPr>
      <dsp:spPr>
        <a:xfrm>
          <a:off x="0" y="394588"/>
          <a:ext cx="6513603" cy="212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20700" rIns="50552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Rockwell" panose="02060603020205020403" pitchFamily="18" charset="0"/>
            </a:rPr>
            <a:t>Wine Type Classification – Random Forest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Rockwell" panose="02060603020205020403" pitchFamily="18" charset="0"/>
            </a:rPr>
            <a:t>Wine Quality Classification – Random Forest</a:t>
          </a:r>
        </a:p>
      </dsp:txBody>
      <dsp:txXfrm>
        <a:off x="0" y="394588"/>
        <a:ext cx="6513603" cy="2126250"/>
      </dsp:txXfrm>
    </dsp:sp>
    <dsp:sp modelId="{55565FA7-3B60-42B2-8ACB-AD017459FF34}">
      <dsp:nvSpPr>
        <dsp:cNvPr id="0" name=""/>
        <dsp:cNvSpPr/>
      </dsp:nvSpPr>
      <dsp:spPr>
        <a:xfrm>
          <a:off x="325680" y="25588"/>
          <a:ext cx="4559522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Rockwell" panose="02060603020205020403" pitchFamily="18" charset="0"/>
            </a:rPr>
            <a:t>Best Model</a:t>
          </a:r>
        </a:p>
      </dsp:txBody>
      <dsp:txXfrm>
        <a:off x="361706" y="61614"/>
        <a:ext cx="4487470" cy="665948"/>
      </dsp:txXfrm>
    </dsp:sp>
    <dsp:sp modelId="{649624C3-9DDD-4BC9-BF0D-97E6EA713197}">
      <dsp:nvSpPr>
        <dsp:cNvPr id="0" name=""/>
        <dsp:cNvSpPr/>
      </dsp:nvSpPr>
      <dsp:spPr>
        <a:xfrm>
          <a:off x="0" y="3024838"/>
          <a:ext cx="6513603" cy="283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20700" rIns="50552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Rockwell" panose="02060603020205020403" pitchFamily="18" charset="0"/>
            </a:rPr>
            <a:t>Didn’t see the full potential of Spark due to less sample size (6500 rows).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 dirty="0">
            <a:latin typeface="Rockwell" panose="02060603020205020403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Rockwell" panose="02060603020205020403" pitchFamily="18" charset="0"/>
            </a:rPr>
            <a:t>Including more attributes: Wine Age, Grape Type, Wine Brand, Selling Price etc. </a:t>
          </a:r>
        </a:p>
      </dsp:txBody>
      <dsp:txXfrm>
        <a:off x="0" y="3024838"/>
        <a:ext cx="6513603" cy="2835000"/>
      </dsp:txXfrm>
    </dsp:sp>
    <dsp:sp modelId="{E80FD85D-5B4F-4CEE-8AD7-6FE50CDECE42}">
      <dsp:nvSpPr>
        <dsp:cNvPr id="0" name=""/>
        <dsp:cNvSpPr/>
      </dsp:nvSpPr>
      <dsp:spPr>
        <a:xfrm>
          <a:off x="325680" y="2655838"/>
          <a:ext cx="5208570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Rockwell" panose="02060603020205020403" pitchFamily="18" charset="0"/>
            </a:rPr>
            <a:t>Future Recommendations</a:t>
          </a:r>
        </a:p>
      </dsp:txBody>
      <dsp:txXfrm>
        <a:off x="361706" y="2691864"/>
        <a:ext cx="513651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7055B-DA8E-482A-84EA-4B211879035B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8CA48-A842-4207-B4E4-BA3C2C0D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40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CF6D-AFEA-4386-8F0B-65E5CB656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4E47B-0335-421B-861A-42E3BBB8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9A5D9-EDC9-4397-8472-9AF468B0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C8B63-7C5B-4392-9EEE-9C2DBCC1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775F8-4F6E-47EF-AD12-21CD02C6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2126-0C7D-40C9-949E-3FB8D1B0B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B0866-111A-4A93-811B-48FB437D2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E007C-93D3-4850-8A6D-D11EC41B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B9BFE-43B7-428A-A66D-3EE85493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A9C98-C854-42AA-8A79-DC51BDD0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0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24323A-9CC3-4999-B6F0-B3CBD2771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86385-13B4-4268-8754-8DA5FCBD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62904-F72D-44AD-B314-B06E6092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BE2F9-4E47-4F90-A763-ADC979C0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53BD3-E181-4B28-9DD2-589ECF0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2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7302-684F-4BB6-8A2F-3AD5983B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5C7CB-368B-43DA-A7C4-E7AD4BAC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9BD1C-2EBD-4463-91C5-95ED6D53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C62B7-1EAD-4AF8-ADA2-4AA8C95D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3FD66-8736-40A6-8599-2526153E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1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1EFC-8686-4D25-A3DD-0142CBA1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14A7D-5FBE-4025-BAC9-3A3184550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7DE55-763D-43A1-AB20-36855176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59A9A-02AA-4AB9-B0DF-83C430EC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5FAD5-A0BE-43E5-8AD8-DD328499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EF50-1C7A-4D10-A52C-7DDE7724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2D15-350A-4541-8D8B-68689695F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21A1A-D54E-4801-8213-DAE07CFBD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56014-AF20-44BF-9759-3090FE6E5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A9140-A307-40C6-AA0C-8D81D35B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D125E-16C5-4E3A-A60E-DEE02719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2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39EB-14EB-4E89-BF34-BA266EE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EE656-0166-485E-ABC2-44CF8A77F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CE5B7-41BB-473E-ADCE-6D52AA700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9FA7E-3AAA-4460-B3BD-48EAD37AE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645F3-9221-47F7-B386-7C740EA18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7D486-2C36-479D-83F1-5AB5E4B49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8D9DF-6EED-45FA-9791-D2EB6110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5D532-A421-4020-9E1B-9815C335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7C1B-453A-4970-BD82-D6534960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3AF0E-B6D3-4C33-B7A3-067CD477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F2B30-6883-4778-8CA2-60040EC4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016C7-3FBF-4EE2-87BE-9F9B2451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5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1E5F7-B5CA-4CDE-A611-02CEC89B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4F0C8-1342-4FBD-83D5-0EECD8A4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F43B-189B-4057-A501-F4E522FD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7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BCDA-076A-4F86-B52D-075A618DD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ABA7D-0B0A-4772-8884-FB5F63F7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BDCDA-AC8B-4B02-81BF-FA1DA80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A7D23-F7EA-4DB8-A439-74D2932D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B25C9-619D-429E-B4E1-283E186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4FDC3-75E4-4EA1-9A45-E07B44EA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4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E287-FA9F-480F-B0B8-C0930E78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26253-8788-4E75-9C83-D0D5E31B3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32DEB-297C-4D76-A2E9-95CB0F9C8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86D7C-A5A8-4724-92D7-45AD4D22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08E56-C88F-470F-9F3E-D32F259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79F30-E4DC-4C76-BA9B-FAFFA6FF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59A90-27DF-4B08-80E2-01FE13254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1C13E-52D5-4138-B7F4-29ADB0405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8FD87-2C27-4893-8478-3D82329E4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2D0D-C6E1-4C4D-92FE-366B2A56DEB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2F4BE-353F-4B3E-9E8D-B5A0A7701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0BC06-A1F1-4D50-8C0D-749D99EC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D858-5C45-4CA3-B65E-3BC0E390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6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wine wallpaper">
            <a:extLst>
              <a:ext uri="{FF2B5EF4-FFF2-40B4-BE49-F238E27FC236}">
                <a16:creationId xmlns:a16="http://schemas.microsoft.com/office/drawing/2014/main" id="{708DE5B3-1CD3-478E-8D76-5EA2F5D3F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9"/>
          <a:stretch/>
        </p:blipFill>
        <p:spPr bwMode="auto">
          <a:xfrm flipH="1">
            <a:off x="0" y="0"/>
            <a:ext cx="121945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EB021B-2F83-4A3E-8E3E-5E120C3C2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0753" y="1797702"/>
            <a:ext cx="5123330" cy="238069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ckwell" panose="02060603020205020403" pitchFamily="18" charset="0"/>
              </a:rPr>
              <a:t>Wine </a:t>
            </a:r>
            <a:br>
              <a:rPr lang="en-US" dirty="0">
                <a:latin typeface="Rockwell" panose="02060603020205020403" pitchFamily="18" charset="0"/>
              </a:rPr>
            </a:br>
            <a:r>
              <a:rPr lang="en-US" dirty="0">
                <a:latin typeface="Rockwell" panose="02060603020205020403" pitchFamily="18" charset="0"/>
              </a:rPr>
              <a:t>Type &amp; Quality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D166E-9580-4908-8B34-8169854D0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4337" y="5844470"/>
            <a:ext cx="4343400" cy="1013530"/>
          </a:xfr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dirty="0" err="1">
                <a:latin typeface="Rockwell" panose="02060603020205020403" pitchFamily="18" charset="0"/>
              </a:rPr>
              <a:t>Bala</a:t>
            </a:r>
            <a:r>
              <a:rPr lang="en-US" dirty="0">
                <a:latin typeface="Rockwell" panose="02060603020205020403" pitchFamily="18" charset="0"/>
              </a:rPr>
              <a:t> Monish </a:t>
            </a:r>
            <a:r>
              <a:rPr lang="en-US" dirty="0" err="1">
                <a:latin typeface="Rockwell" panose="02060603020205020403" pitchFamily="18" charset="0"/>
              </a:rPr>
              <a:t>Dhanuskodi</a:t>
            </a:r>
            <a:endParaRPr lang="en-US" dirty="0">
              <a:latin typeface="Rockwell" panose="02060603020205020403" pitchFamily="18" charset="0"/>
            </a:endParaRPr>
          </a:p>
          <a:p>
            <a:pPr algn="r">
              <a:lnSpc>
                <a:spcPct val="100000"/>
              </a:lnSpc>
            </a:pPr>
            <a:r>
              <a:rPr lang="en-US" dirty="0">
                <a:latin typeface="Rockwell" panose="02060603020205020403" pitchFamily="18" charset="0"/>
              </a:rPr>
              <a:t>Kowshik Paramesh Venkatesh</a:t>
            </a:r>
          </a:p>
        </p:txBody>
      </p:sp>
      <p:pic>
        <p:nvPicPr>
          <p:cNvPr id="1030" name="Picture 6" descr="Image result for spark logo png">
            <a:extLst>
              <a:ext uri="{FF2B5EF4-FFF2-40B4-BE49-F238E27FC236}">
                <a16:creationId xmlns:a16="http://schemas.microsoft.com/office/drawing/2014/main" id="{9D65BD47-67D3-4914-92DD-CB5E4A28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635" y="1"/>
            <a:ext cx="1226485" cy="63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99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3C1192-AC31-4301-ABDA-723654F4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6" y="2759462"/>
            <a:ext cx="4317304" cy="1472425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0"/>
              </a:rPr>
              <a:t>DATA PREPROCESSING</a:t>
            </a:r>
          </a:p>
        </p:txBody>
      </p:sp>
      <p:pic>
        <p:nvPicPr>
          <p:cNvPr id="6146" name="Picture 2" descr="Image result for wine wallpaper">
            <a:extLst>
              <a:ext uri="{FF2B5EF4-FFF2-40B4-BE49-F238E27FC236}">
                <a16:creationId xmlns:a16="http://schemas.microsoft.com/office/drawing/2014/main" id="{8BE4F775-E53F-473A-A622-5343C268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00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6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04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CA754-5855-487B-8375-DF5D7364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95" y="1877237"/>
            <a:ext cx="2689611" cy="27485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Rockwell" panose="02060603020205020403" pitchFamily="18" charset="0"/>
              </a:rPr>
              <a:t>Feature</a:t>
            </a:r>
            <a:r>
              <a:rPr lang="en-US" sz="2100" kern="1200" dirty="0">
                <a:solidFill>
                  <a:srgbClr val="FFFFFF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Rockwell" panose="02060603020205020403" pitchFamily="18" charset="0"/>
              </a:rPr>
              <a:t>Engineering</a:t>
            </a:r>
            <a:endParaRPr lang="en-US" sz="2100" kern="1200" dirty="0">
              <a:solidFill>
                <a:srgbClr val="FFFFFF"/>
              </a:solidFill>
              <a:latin typeface="Rockwell" panose="02060603020205020403" pitchFamily="18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8C794A1-1E5D-464E-93CE-C4FEC03F2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9402101"/>
              </p:ext>
            </p:extLst>
          </p:nvPr>
        </p:nvGraphicFramePr>
        <p:xfrm>
          <a:off x="3727854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17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39E0-C937-4FEA-A37E-38C1AC28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1" y="52059"/>
            <a:ext cx="10515600" cy="1325563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Removing Outliers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AFEFB-C7FF-4FC3-9220-95EEA8D5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26" y="1270045"/>
            <a:ext cx="2888462" cy="5287353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29D471-FA7F-419D-8114-F7F48892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72" y="1377622"/>
            <a:ext cx="2677956" cy="5074023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7C119C4F-8183-475A-A2CC-61A1CDC14AFE}"/>
              </a:ext>
            </a:extLst>
          </p:cNvPr>
          <p:cNvSpPr/>
          <p:nvPr/>
        </p:nvSpPr>
        <p:spPr>
          <a:xfrm>
            <a:off x="4991100" y="2415987"/>
            <a:ext cx="2209800" cy="2604247"/>
          </a:xfrm>
          <a:prstGeom prst="foldedCorner">
            <a:avLst>
              <a:gd name="adj" fmla="val 26702"/>
            </a:avLst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Removed the Outliers from the continuous variables which can be inferred from these Box Plots.</a:t>
            </a:r>
          </a:p>
        </p:txBody>
      </p:sp>
    </p:spTree>
    <p:extLst>
      <p:ext uri="{BB962C8B-B14F-4D97-AF65-F5344CB8AC3E}">
        <p14:creationId xmlns:p14="http://schemas.microsoft.com/office/powerpoint/2010/main" val="333138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99F5-12CE-4DE5-96F3-AD07A225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1" y="-168081"/>
            <a:ext cx="10515600" cy="1325563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Handling Class Imbalance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F9747C-D243-47B7-9146-6B8E9A037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5001" y="1117258"/>
            <a:ext cx="3816519" cy="2482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10E02-6996-4C06-9470-57F84CBF4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806"/>
          <a:stretch/>
        </p:blipFill>
        <p:spPr>
          <a:xfrm>
            <a:off x="7745015" y="1121740"/>
            <a:ext cx="3774918" cy="2482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56899-2790-497D-B222-67E3644C5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384" y="4043431"/>
            <a:ext cx="4051338" cy="272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32FCF-08A6-464F-BF6C-4D1B1E095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442" y="4083423"/>
            <a:ext cx="4058258" cy="2612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A958AC-163A-461E-803C-5B4EAC58418A}"/>
              </a:ext>
            </a:extLst>
          </p:cNvPr>
          <p:cNvSpPr/>
          <p:nvPr/>
        </p:nvSpPr>
        <p:spPr>
          <a:xfrm>
            <a:off x="3519155" y="996202"/>
            <a:ext cx="8350464" cy="27842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A5A0C9-3724-4F7F-A5C6-A2EBC197DD34}"/>
              </a:ext>
            </a:extLst>
          </p:cNvPr>
          <p:cNvSpPr/>
          <p:nvPr/>
        </p:nvSpPr>
        <p:spPr>
          <a:xfrm>
            <a:off x="3519155" y="3986879"/>
            <a:ext cx="8350464" cy="27842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F94ABC-A2A2-40D0-AC3D-A83148C987A4}"/>
              </a:ext>
            </a:extLst>
          </p:cNvPr>
          <p:cNvSpPr/>
          <p:nvPr/>
        </p:nvSpPr>
        <p:spPr>
          <a:xfrm>
            <a:off x="1371599" y="1612956"/>
            <a:ext cx="1836824" cy="95922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Wine Quality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781DCCF-6268-4397-9EE3-9E697CC56946}"/>
              </a:ext>
            </a:extLst>
          </p:cNvPr>
          <p:cNvSpPr/>
          <p:nvPr/>
        </p:nvSpPr>
        <p:spPr>
          <a:xfrm>
            <a:off x="1371599" y="5157745"/>
            <a:ext cx="1836824" cy="95922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Wine 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37EB59-7917-42BF-971C-BA3C04C39629}"/>
              </a:ext>
            </a:extLst>
          </p:cNvPr>
          <p:cNvSpPr/>
          <p:nvPr/>
        </p:nvSpPr>
        <p:spPr>
          <a:xfrm>
            <a:off x="515931" y="3300186"/>
            <a:ext cx="2402541" cy="1129552"/>
          </a:xfrm>
          <a:prstGeom prst="roundRect">
            <a:avLst>
              <a:gd name="adj" fmla="val 2976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Under Sampling of the Majority class</a:t>
            </a:r>
          </a:p>
        </p:txBody>
      </p:sp>
    </p:spTree>
    <p:extLst>
      <p:ext uri="{BB962C8B-B14F-4D97-AF65-F5344CB8AC3E}">
        <p14:creationId xmlns:p14="http://schemas.microsoft.com/office/powerpoint/2010/main" val="54116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usical instrument glass saxophone beverage wine glass">
            <a:extLst>
              <a:ext uri="{FF2B5EF4-FFF2-40B4-BE49-F238E27FC236}">
                <a16:creationId xmlns:a16="http://schemas.microsoft.com/office/drawing/2014/main" id="{7E0ED272-4F82-46C8-A217-7CECE7536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88" t="5444" r="15585" b="7800"/>
          <a:stretch/>
        </p:blipFill>
        <p:spPr bwMode="auto">
          <a:xfrm>
            <a:off x="13066" y="12356"/>
            <a:ext cx="4226010" cy="681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31F80-285F-4E6B-A174-1F7958D4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131" y="1262065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Rockwell" panose="02060603020205020403" pitchFamily="18" charset="0"/>
              </a:rPr>
              <a:t>Machine Learning Models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488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F6A53-8637-40A5-93F2-987A0BA9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Rockwell" panose="02060603020205020403" pitchFamily="18" charset="0"/>
              </a:rPr>
              <a:t>Model </a:t>
            </a:r>
            <a:r>
              <a:rPr lang="en-US" sz="5400" dirty="0">
                <a:solidFill>
                  <a:srgbClr val="FFFFFF"/>
                </a:solidFill>
                <a:latin typeface="Rockwell" panose="02060603020205020403" pitchFamily="18" charset="0"/>
              </a:rPr>
              <a:t>C</a:t>
            </a:r>
            <a:r>
              <a:rPr lang="en-US" sz="5400" kern="1200" dirty="0">
                <a:solidFill>
                  <a:srgbClr val="FFFFFF"/>
                </a:solidFill>
                <a:latin typeface="Rockwell" panose="02060603020205020403" pitchFamily="18" charset="0"/>
              </a:rPr>
              <a:t>omparison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274A7DD-D442-45C5-94D4-0E43EF2C8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69217"/>
              </p:ext>
            </p:extLst>
          </p:nvPr>
        </p:nvGraphicFramePr>
        <p:xfrm>
          <a:off x="668702" y="2509911"/>
          <a:ext cx="10799499" cy="399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1246">
                  <a:extLst>
                    <a:ext uri="{9D8B030D-6E8A-4147-A177-3AD203B41FA5}">
                      <a16:colId xmlns:a16="http://schemas.microsoft.com/office/drawing/2014/main" val="2547220318"/>
                    </a:ext>
                  </a:extLst>
                </a:gridCol>
              </a:tblGrid>
              <a:tr h="1113266">
                <a:tc>
                  <a:txBody>
                    <a:bodyPr/>
                    <a:lstStyle/>
                    <a:p>
                      <a:pPr algn="r"/>
                      <a:r>
                        <a:rPr lang="en-US" sz="2100" dirty="0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Algorithms</a:t>
                      </a:r>
                    </a:p>
                    <a:p>
                      <a:pPr algn="r"/>
                      <a:endParaRPr lang="en-US" sz="2100" dirty="0">
                        <a:solidFill>
                          <a:schemeClr val="bg1"/>
                        </a:solidFill>
                        <a:latin typeface="Rockwell" panose="02060603020205020403" pitchFamily="18" charset="0"/>
                      </a:endParaRPr>
                    </a:p>
                    <a:p>
                      <a:pPr algn="l"/>
                      <a:r>
                        <a:rPr lang="en-US" sz="2100" dirty="0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Metrics</a:t>
                      </a:r>
                    </a:p>
                  </a:txBody>
                  <a:tcPr marL="126507" marR="126507" marT="63254" marB="63254" anchor="ctr">
                    <a:gradFill flip="none" rotWithShape="1">
                      <a:gsLst>
                        <a:gs pos="48000">
                          <a:schemeClr val="accent6">
                            <a:lumMod val="75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53000">
                          <a:schemeClr val="accent5">
                            <a:lumMod val="50000"/>
                          </a:schemeClr>
                        </a:gs>
                      </a:gsLst>
                      <a:lin ang="6780000" scaled="0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latin typeface="Rockwell" panose="02060603020205020403" pitchFamily="18" charset="0"/>
                        </a:rPr>
                        <a:t>Decision Tree</a:t>
                      </a:r>
                    </a:p>
                  </a:txBody>
                  <a:tcPr marL="126507" marR="126507" marT="63254" marB="63254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latin typeface="Rockwell" panose="02060603020205020403" pitchFamily="18" charset="0"/>
                        </a:rPr>
                        <a:t>Random Forest</a:t>
                      </a:r>
                    </a:p>
                  </a:txBody>
                  <a:tcPr marL="126507" marR="126507" marT="63254" marB="63254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Rockwell" panose="02060603020205020403" pitchFamily="18" charset="0"/>
                        </a:rPr>
                        <a:t>Logistic Regression</a:t>
                      </a:r>
                    </a:p>
                  </a:txBody>
                  <a:tcPr marL="126507" marR="126507" marT="63254" marB="63254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Rockwell" panose="02060603020205020403" pitchFamily="18" charset="0"/>
                        </a:rPr>
                        <a:t>Gradient Boosting</a:t>
                      </a:r>
                    </a:p>
                  </a:txBody>
                  <a:tcPr marL="126507" marR="126507" marT="63254" marB="63254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29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Accuracy</a:t>
                      </a:r>
                    </a:p>
                  </a:txBody>
                  <a:tcPr marL="126507" marR="126507" marT="63254" marB="6325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0.941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0.982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0.994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0.975</a:t>
                      </a:r>
                    </a:p>
                  </a:txBody>
                  <a:tcPr marL="126507" marR="126507" marT="63254" marB="6325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729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Error</a:t>
                      </a:r>
                    </a:p>
                  </a:txBody>
                  <a:tcPr marL="126507" marR="126507" marT="63254" marB="6325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0.059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0.017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0.006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0.025</a:t>
                      </a:r>
                    </a:p>
                  </a:txBody>
                  <a:tcPr marL="126507" marR="126507" marT="63254" marB="63254" anchor="ctr"/>
                </a:tc>
                <a:extLst>
                  <a:ext uri="{0D108BD9-81ED-4DB2-BD59-A6C34878D82A}">
                    <a16:rowId xmlns:a16="http://schemas.microsoft.com/office/drawing/2014/main" val="3026767583"/>
                  </a:ext>
                </a:extLst>
              </a:tr>
              <a:tr h="480729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Precision</a:t>
                      </a:r>
                    </a:p>
                  </a:txBody>
                  <a:tcPr marL="126507" marR="126507" marT="63254" marB="6325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0.957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0.982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0.576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0.975</a:t>
                      </a:r>
                    </a:p>
                  </a:txBody>
                  <a:tcPr marL="126507" marR="126507" marT="63254" marB="63254" anchor="ctr"/>
                </a:tc>
                <a:extLst>
                  <a:ext uri="{0D108BD9-81ED-4DB2-BD59-A6C34878D82A}">
                    <a16:rowId xmlns:a16="http://schemas.microsoft.com/office/drawing/2014/main" val="1311858309"/>
                  </a:ext>
                </a:extLst>
              </a:tr>
              <a:tr h="480729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Recall</a:t>
                      </a:r>
                    </a:p>
                  </a:txBody>
                  <a:tcPr marL="126507" marR="126507" marT="63254" marB="6325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0.957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0.982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0.576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0.975</a:t>
                      </a:r>
                    </a:p>
                  </a:txBody>
                  <a:tcPr marL="126507" marR="126507" marT="63254" marB="63254" anchor="ctr"/>
                </a:tc>
                <a:extLst>
                  <a:ext uri="{0D108BD9-81ED-4DB2-BD59-A6C34878D82A}">
                    <a16:rowId xmlns:a16="http://schemas.microsoft.com/office/drawing/2014/main" val="229140976"/>
                  </a:ext>
                </a:extLst>
              </a:tr>
              <a:tr h="480729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F1- Measure</a:t>
                      </a:r>
                    </a:p>
                  </a:txBody>
                  <a:tcPr marL="126507" marR="126507" marT="63254" marB="6325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0.957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0.982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0.576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0.975</a:t>
                      </a:r>
                    </a:p>
                  </a:txBody>
                  <a:tcPr marL="126507" marR="126507" marT="63254" marB="63254" anchor="ctr"/>
                </a:tc>
                <a:extLst>
                  <a:ext uri="{0D108BD9-81ED-4DB2-BD59-A6C34878D82A}">
                    <a16:rowId xmlns:a16="http://schemas.microsoft.com/office/drawing/2014/main" val="4257566280"/>
                  </a:ext>
                </a:extLst>
              </a:tr>
              <a:tr h="480729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Area under ROC</a:t>
                      </a:r>
                    </a:p>
                  </a:txBody>
                  <a:tcPr marL="126507" marR="126507" marT="63254" marB="6325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0.971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0.984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0.500</a:t>
                      </a:r>
                    </a:p>
                  </a:txBody>
                  <a:tcPr marL="126507" marR="126507" marT="63254" marB="63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0.976</a:t>
                      </a:r>
                    </a:p>
                  </a:txBody>
                  <a:tcPr marL="126507" marR="126507" marT="63254" marB="63254" anchor="ctr"/>
                </a:tc>
                <a:extLst>
                  <a:ext uri="{0D108BD9-81ED-4DB2-BD59-A6C34878D82A}">
                    <a16:rowId xmlns:a16="http://schemas.microsoft.com/office/drawing/2014/main" val="262043821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4BD7830-7559-4872-B0E0-FBF62F3A9C74}"/>
              </a:ext>
            </a:extLst>
          </p:cNvPr>
          <p:cNvSpPr txBox="1"/>
          <p:nvPr/>
        </p:nvSpPr>
        <p:spPr>
          <a:xfrm>
            <a:off x="4237082" y="1587354"/>
            <a:ext cx="366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Wine Type Classification</a:t>
            </a:r>
          </a:p>
        </p:txBody>
      </p:sp>
      <p:pic>
        <p:nvPicPr>
          <p:cNvPr id="10242" name="Picture 2" descr="Image result for thumbs up stamp png">
            <a:extLst>
              <a:ext uri="{FF2B5EF4-FFF2-40B4-BE49-F238E27FC236}">
                <a16:creationId xmlns:a16="http://schemas.microsoft.com/office/drawing/2014/main" id="{29CD424B-D638-4AD3-B4FC-F495EA5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971">
            <a:off x="7403141" y="3167410"/>
            <a:ext cx="568000" cy="5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523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F6A53-8637-40A5-93F2-987A0BA9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Rockwell" panose="02060603020205020403" pitchFamily="18" charset="0"/>
              </a:rPr>
              <a:t>Model Comparison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274A7DD-D442-45C5-94D4-0E43EF2C8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73942"/>
              </p:ext>
            </p:extLst>
          </p:nvPr>
        </p:nvGraphicFramePr>
        <p:xfrm>
          <a:off x="691805" y="2509911"/>
          <a:ext cx="10753292" cy="3997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6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1326">
                  <a:extLst>
                    <a:ext uri="{9D8B030D-6E8A-4147-A177-3AD203B41FA5}">
                      <a16:colId xmlns:a16="http://schemas.microsoft.com/office/drawing/2014/main" val="2547220318"/>
                    </a:ext>
                  </a:extLst>
                </a:gridCol>
              </a:tblGrid>
              <a:tr h="1116415">
                <a:tc>
                  <a:txBody>
                    <a:bodyPr/>
                    <a:lstStyle/>
                    <a:p>
                      <a:pPr algn="r"/>
                      <a:r>
                        <a:rPr lang="en-US" sz="2100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Algorithms</a:t>
                      </a:r>
                    </a:p>
                    <a:p>
                      <a:pPr algn="r"/>
                      <a:endParaRPr lang="en-US" sz="2100">
                        <a:solidFill>
                          <a:schemeClr val="bg1"/>
                        </a:solidFill>
                        <a:latin typeface="Rockwell" panose="02060603020205020403" pitchFamily="18" charset="0"/>
                      </a:endParaRPr>
                    </a:p>
                    <a:p>
                      <a:pPr algn="l"/>
                      <a:r>
                        <a:rPr lang="en-US" sz="2100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Metrics</a:t>
                      </a:r>
                    </a:p>
                  </a:txBody>
                  <a:tcPr marL="125742" marR="125742" marT="62872" marB="62872" anchor="ctr">
                    <a:gradFill flip="none" rotWithShape="1">
                      <a:gsLst>
                        <a:gs pos="48000">
                          <a:schemeClr val="accent6">
                            <a:lumMod val="75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53000">
                          <a:schemeClr val="accent5">
                            <a:lumMod val="50000"/>
                          </a:schemeClr>
                        </a:gs>
                      </a:gsLst>
                      <a:lin ang="6780000" scaled="0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Rockwell" panose="02060603020205020403" pitchFamily="18" charset="0"/>
                        </a:rPr>
                        <a:t>Decision Tree</a:t>
                      </a:r>
                    </a:p>
                  </a:txBody>
                  <a:tcPr marL="125742" marR="125742" marT="62872" marB="62872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latin typeface="Rockwell" panose="02060603020205020403" pitchFamily="18" charset="0"/>
                        </a:rPr>
                        <a:t>Random Forest</a:t>
                      </a:r>
                    </a:p>
                  </a:txBody>
                  <a:tcPr marL="125742" marR="125742" marT="62872" marB="62872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Rockwell" panose="02060603020205020403" pitchFamily="18" charset="0"/>
                        </a:rPr>
                        <a:t>Logistic Regression</a:t>
                      </a:r>
                    </a:p>
                  </a:txBody>
                  <a:tcPr marL="125742" marR="125742" marT="62872" marB="62872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Rockwell" panose="02060603020205020403" pitchFamily="18" charset="0"/>
                        </a:rPr>
                        <a:t>Naïve Bayes</a:t>
                      </a:r>
                    </a:p>
                  </a:txBody>
                  <a:tcPr marL="125742" marR="125742" marT="62872" marB="62872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204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Accuracy</a:t>
                      </a:r>
                    </a:p>
                  </a:txBody>
                  <a:tcPr marL="125742" marR="125742" marT="62872" marB="62872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0.535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0.646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0.542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0.505</a:t>
                      </a:r>
                    </a:p>
                  </a:txBody>
                  <a:tcPr marL="125742" marR="125742" marT="62872" marB="6287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204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Error</a:t>
                      </a:r>
                    </a:p>
                  </a:txBody>
                  <a:tcPr marL="125742" marR="125742" marT="62872" marB="62872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0.565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0.354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0.458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0.495</a:t>
                      </a:r>
                    </a:p>
                  </a:txBody>
                  <a:tcPr marL="125742" marR="125742" marT="62872" marB="62872" anchor="ctr"/>
                </a:tc>
                <a:extLst>
                  <a:ext uri="{0D108BD9-81ED-4DB2-BD59-A6C34878D82A}">
                    <a16:rowId xmlns:a16="http://schemas.microsoft.com/office/drawing/2014/main" val="3026767583"/>
                  </a:ext>
                </a:extLst>
              </a:tr>
              <a:tr h="480204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Precision</a:t>
                      </a:r>
                    </a:p>
                  </a:txBody>
                  <a:tcPr marL="125742" marR="125742" marT="62872" marB="62872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0.620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0.646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0.385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0.505</a:t>
                      </a:r>
                    </a:p>
                  </a:txBody>
                  <a:tcPr marL="125742" marR="125742" marT="62872" marB="62872" anchor="ctr"/>
                </a:tc>
                <a:extLst>
                  <a:ext uri="{0D108BD9-81ED-4DB2-BD59-A6C34878D82A}">
                    <a16:rowId xmlns:a16="http://schemas.microsoft.com/office/drawing/2014/main" val="1311858309"/>
                  </a:ext>
                </a:extLst>
              </a:tr>
              <a:tr h="480204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Recall</a:t>
                      </a:r>
                    </a:p>
                  </a:txBody>
                  <a:tcPr marL="125742" marR="125742" marT="62872" marB="62872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0.620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0.646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0.385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0.505</a:t>
                      </a:r>
                    </a:p>
                  </a:txBody>
                  <a:tcPr marL="125742" marR="125742" marT="62872" marB="62872" anchor="ctr"/>
                </a:tc>
                <a:extLst>
                  <a:ext uri="{0D108BD9-81ED-4DB2-BD59-A6C34878D82A}">
                    <a16:rowId xmlns:a16="http://schemas.microsoft.com/office/drawing/2014/main" val="229140976"/>
                  </a:ext>
                </a:extLst>
              </a:tr>
              <a:tr h="480204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F1- Measure</a:t>
                      </a:r>
                    </a:p>
                  </a:txBody>
                  <a:tcPr marL="125742" marR="125742" marT="62872" marB="62872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0.620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0.646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0.385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0.505</a:t>
                      </a:r>
                    </a:p>
                  </a:txBody>
                  <a:tcPr marL="125742" marR="125742" marT="62872" marB="62872" anchor="ctr"/>
                </a:tc>
                <a:extLst>
                  <a:ext uri="{0D108BD9-81ED-4DB2-BD59-A6C34878D82A}">
                    <a16:rowId xmlns:a16="http://schemas.microsoft.com/office/drawing/2014/main" val="4257566280"/>
                  </a:ext>
                </a:extLst>
              </a:tr>
              <a:tr h="480204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bg1"/>
                          </a:solidFill>
                          <a:latin typeface="Rockwell" panose="02060603020205020403" pitchFamily="18" charset="0"/>
                        </a:rPr>
                        <a:t>Area under ROC</a:t>
                      </a:r>
                    </a:p>
                  </a:txBody>
                  <a:tcPr marL="125742" marR="125742" marT="62872" marB="62872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0.783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</a:rPr>
                        <a:t>0.837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0.598</a:t>
                      </a:r>
                    </a:p>
                  </a:txBody>
                  <a:tcPr marL="125742" marR="125742" marT="62872" marB="628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0.691</a:t>
                      </a:r>
                    </a:p>
                  </a:txBody>
                  <a:tcPr marL="125742" marR="125742" marT="62872" marB="62872" anchor="ctr"/>
                </a:tc>
                <a:extLst>
                  <a:ext uri="{0D108BD9-81ED-4DB2-BD59-A6C34878D82A}">
                    <a16:rowId xmlns:a16="http://schemas.microsoft.com/office/drawing/2014/main" val="262043821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BB7AFCE-900A-49CE-AB44-8DB5BBFE936B}"/>
              </a:ext>
            </a:extLst>
          </p:cNvPr>
          <p:cNvSpPr/>
          <p:nvPr/>
        </p:nvSpPr>
        <p:spPr>
          <a:xfrm>
            <a:off x="4086571" y="1587354"/>
            <a:ext cx="4018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Wine Quality Classification</a:t>
            </a:r>
          </a:p>
        </p:txBody>
      </p:sp>
      <p:pic>
        <p:nvPicPr>
          <p:cNvPr id="11" name="Picture 2" descr="Image result for thumbs up stamp png">
            <a:extLst>
              <a:ext uri="{FF2B5EF4-FFF2-40B4-BE49-F238E27FC236}">
                <a16:creationId xmlns:a16="http://schemas.microsoft.com/office/drawing/2014/main" id="{938A082E-E455-4366-9DDC-5E093B2E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971">
            <a:off x="7398662" y="3176621"/>
            <a:ext cx="568000" cy="5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02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33F1-0DA4-4DA8-A845-5BACA740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" y="302372"/>
            <a:ext cx="11143129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Hyperparameter Tuning - Cross Validation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40CA8A-2BF6-41D0-9AF1-0A3117694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543256"/>
              </p:ext>
            </p:extLst>
          </p:nvPr>
        </p:nvGraphicFramePr>
        <p:xfrm>
          <a:off x="838199" y="1825625"/>
          <a:ext cx="1103107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A5C672-99C4-4F9C-97C6-DCCB6F80C06C}"/>
              </a:ext>
            </a:extLst>
          </p:cNvPr>
          <p:cNvSpPr txBox="1"/>
          <p:nvPr/>
        </p:nvSpPr>
        <p:spPr>
          <a:xfrm>
            <a:off x="775445" y="6169709"/>
            <a:ext cx="862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Used 5-Fold Cross Validation to improve our Prediction for Random Forest.</a:t>
            </a:r>
          </a:p>
          <a:p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8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D76EF-AEC3-4B78-B407-075EBBBC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ckwell" panose="02060603020205020403" pitchFamily="18" charset="0"/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7E1A26-B1BC-454F-B3C1-0206232E5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2559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8867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wine thank you">
            <a:extLst>
              <a:ext uri="{FF2B5EF4-FFF2-40B4-BE49-F238E27FC236}">
                <a16:creationId xmlns:a16="http://schemas.microsoft.com/office/drawing/2014/main" id="{C92323A3-685A-4A83-82E3-904E42CD5C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t="4616" r="16444" b="6074"/>
          <a:stretch/>
        </p:blipFill>
        <p:spPr bwMode="auto">
          <a:xfrm>
            <a:off x="3217613" y="0"/>
            <a:ext cx="57567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23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20C5-D9AE-431B-AE4F-2659F85C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Outline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ED3B6CD2-FDFC-4E12-957C-60BBCECCA1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4466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536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6B5D5-7AF3-404F-9C82-439130E4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48" y="143995"/>
            <a:ext cx="5366666" cy="95054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Rockwell" panose="02060603020205020403" pitchFamily="18" charset="0"/>
              </a:rPr>
              <a:t>Prediction Objective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2D50FD-EBCC-4619-AF8E-E3B98F03E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983809"/>
              </p:ext>
            </p:extLst>
          </p:nvPr>
        </p:nvGraphicFramePr>
        <p:xfrm>
          <a:off x="5670614" y="1941135"/>
          <a:ext cx="6373877" cy="3654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E4B6E921-798A-4060-A60C-5B1A1F84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4" y="1335457"/>
            <a:ext cx="5152467" cy="519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608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09524-F25D-4F18-B547-6A44917F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ckwell" panose="02060603020205020403" pitchFamily="18" charset="0"/>
              </a:rPr>
              <a:t>Data Source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4152B1D-32D9-41F4-BFCA-D6DC46393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602102"/>
              </p:ext>
            </p:extLst>
          </p:nvPr>
        </p:nvGraphicFramePr>
        <p:xfrm>
          <a:off x="96839" y="1733550"/>
          <a:ext cx="10066337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8F1600-6CC3-4DEF-AF2B-6B09BC1E3241}"/>
              </a:ext>
            </a:extLst>
          </p:cNvPr>
          <p:cNvGrpSpPr/>
          <p:nvPr/>
        </p:nvGrpSpPr>
        <p:grpSpPr>
          <a:xfrm>
            <a:off x="5130007" y="3318247"/>
            <a:ext cx="6761161" cy="2847465"/>
            <a:chOff x="5334000" y="3099172"/>
            <a:chExt cx="6761161" cy="2847465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2AFADCCD-6CCB-46A7-8DB2-E8C204F2E4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7732758"/>
                </p:ext>
              </p:extLst>
            </p:nvPr>
          </p:nvGraphicFramePr>
          <p:xfrm>
            <a:off x="5442693" y="3154409"/>
            <a:ext cx="6549283" cy="27922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866D5D-C93D-4533-81AB-101442E28BA5}"/>
                </a:ext>
              </a:extLst>
            </p:cNvPr>
            <p:cNvSpPr/>
            <p:nvPr/>
          </p:nvSpPr>
          <p:spPr>
            <a:xfrm>
              <a:off x="5334000" y="3099172"/>
              <a:ext cx="6761161" cy="273124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3017FC-BE58-478C-A7C3-13684F5034AE}"/>
              </a:ext>
            </a:extLst>
          </p:cNvPr>
          <p:cNvSpPr txBox="1"/>
          <p:nvPr/>
        </p:nvSpPr>
        <p:spPr>
          <a:xfrm>
            <a:off x="10364972" y="2819598"/>
            <a:ext cx="173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13 X 6496</a:t>
            </a:r>
          </a:p>
        </p:txBody>
      </p:sp>
    </p:spTree>
    <p:extLst>
      <p:ext uri="{BB962C8B-B14F-4D97-AF65-F5344CB8AC3E}">
        <p14:creationId xmlns:p14="http://schemas.microsoft.com/office/powerpoint/2010/main" val="80226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ine wallpaper">
            <a:extLst>
              <a:ext uri="{FF2B5EF4-FFF2-40B4-BE49-F238E27FC236}">
                <a16:creationId xmlns:a16="http://schemas.microsoft.com/office/drawing/2014/main" id="{15C07104-1EBF-471D-995C-88347201F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/>
          <a:stretch/>
        </p:blipFill>
        <p:spPr bwMode="auto">
          <a:xfrm>
            <a:off x="0" y="10"/>
            <a:ext cx="7534636" cy="685799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DDF5884-9C33-4B07-81FE-52E0E90F074E}"/>
              </a:ext>
            </a:extLst>
          </p:cNvPr>
          <p:cNvSpPr txBox="1">
            <a:spLocks/>
          </p:cNvSpPr>
          <p:nvPr/>
        </p:nvSpPr>
        <p:spPr>
          <a:xfrm>
            <a:off x="7768868" y="2246672"/>
            <a:ext cx="4423132" cy="236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  <a:latin typeface="Rockwell" panose="02060603020205020403" pitchFamily="18" charset="0"/>
              </a:rPr>
              <a:t>E</a:t>
            </a:r>
            <a:r>
              <a:rPr lang="en-US" sz="5400" dirty="0">
                <a:latin typeface="Rockwell" panose="02060603020205020403" pitchFamily="18" charset="0"/>
              </a:rPr>
              <a:t>xploratory </a:t>
            </a:r>
            <a:br>
              <a:rPr lang="en-US" sz="5400" dirty="0">
                <a:latin typeface="Rockwell" panose="02060603020205020403" pitchFamily="18" charset="0"/>
              </a:rPr>
            </a:br>
            <a:r>
              <a:rPr lang="en-US" sz="5400" dirty="0">
                <a:solidFill>
                  <a:srgbClr val="C00000"/>
                </a:solidFill>
                <a:latin typeface="Rockwell" panose="02060603020205020403" pitchFamily="18" charset="0"/>
              </a:rPr>
              <a:t>D</a:t>
            </a:r>
            <a:r>
              <a:rPr lang="en-US" sz="5400" dirty="0">
                <a:latin typeface="Rockwell" panose="02060603020205020403" pitchFamily="18" charset="0"/>
              </a:rPr>
              <a:t>ata </a:t>
            </a:r>
            <a:br>
              <a:rPr lang="en-US" sz="5400" dirty="0">
                <a:latin typeface="Rockwell" panose="02060603020205020403" pitchFamily="18" charset="0"/>
              </a:rPr>
            </a:br>
            <a:r>
              <a:rPr lang="en-US" sz="5400" dirty="0">
                <a:solidFill>
                  <a:srgbClr val="C00000"/>
                </a:solidFill>
                <a:latin typeface="Rockwell" panose="02060603020205020403" pitchFamily="18" charset="0"/>
              </a:rPr>
              <a:t>A</a:t>
            </a:r>
            <a:r>
              <a:rPr lang="en-US" sz="5400" dirty="0">
                <a:latin typeface="Rockwell" panose="02060603020205020403" pitchFamily="18" charset="0"/>
              </a:rPr>
              <a:t>nalysis</a:t>
            </a:r>
          </a:p>
        </p:txBody>
      </p:sp>
    </p:spTree>
    <p:extLst>
      <p:ext uri="{BB962C8B-B14F-4D97-AF65-F5344CB8AC3E}">
        <p14:creationId xmlns:p14="http://schemas.microsoft.com/office/powerpoint/2010/main" val="29767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CB3069-2732-49E4-931D-D0A31F9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52" y="1280643"/>
            <a:ext cx="2640192" cy="5449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0F601-05EA-4A29-B37A-BF1A7631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753" y="1275307"/>
            <a:ext cx="3041972" cy="54545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681E01A-9A73-4E89-9C06-862188FD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79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Alcohol Content Analysis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BE4A91-C459-4E33-A38B-5BB7C90E73EB}"/>
              </a:ext>
            </a:extLst>
          </p:cNvPr>
          <p:cNvGrpSpPr/>
          <p:nvPr/>
        </p:nvGrpSpPr>
        <p:grpSpPr>
          <a:xfrm>
            <a:off x="3696405" y="1816138"/>
            <a:ext cx="3458782" cy="1367904"/>
            <a:chOff x="3610680" y="1402193"/>
            <a:chExt cx="3458782" cy="1367904"/>
          </a:xfrm>
        </p:grpSpPr>
        <p:sp>
          <p:nvSpPr>
            <p:cNvPr id="8" name="Flowchart: Off-page Connector 7">
              <a:extLst>
                <a:ext uri="{FF2B5EF4-FFF2-40B4-BE49-F238E27FC236}">
                  <a16:creationId xmlns:a16="http://schemas.microsoft.com/office/drawing/2014/main" id="{DA629705-231B-494B-B60F-E66FE9C66193}"/>
                </a:ext>
              </a:extLst>
            </p:cNvPr>
            <p:cNvSpPr/>
            <p:nvPr/>
          </p:nvSpPr>
          <p:spPr>
            <a:xfrm rot="5400000">
              <a:off x="4656119" y="356754"/>
              <a:ext cx="1367904" cy="3458782"/>
            </a:xfrm>
            <a:prstGeom prst="flowChartOffpageConnector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58E11B-5F44-41E2-BE01-D8861494268F}"/>
                </a:ext>
              </a:extLst>
            </p:cNvPr>
            <p:cNvSpPr txBox="1"/>
            <p:nvPr/>
          </p:nvSpPr>
          <p:spPr>
            <a:xfrm>
              <a:off x="4415117" y="1423033"/>
              <a:ext cx="25898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Rockwell" panose="02060603020205020403" pitchFamily="18" charset="0"/>
                </a:rPr>
                <a:t>Though generally Red wine has higher Alcohol content than White, our dataset doesn’t show much difference.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2D6780-6399-4CD3-B2EF-6A6AD8ADE918}"/>
              </a:ext>
            </a:extLst>
          </p:cNvPr>
          <p:cNvGrpSpPr/>
          <p:nvPr/>
        </p:nvGrpSpPr>
        <p:grpSpPr>
          <a:xfrm>
            <a:off x="5189685" y="4208426"/>
            <a:ext cx="3458782" cy="1367904"/>
            <a:chOff x="5208735" y="5041863"/>
            <a:chExt cx="3458782" cy="1367904"/>
          </a:xfrm>
        </p:grpSpPr>
        <p:sp>
          <p:nvSpPr>
            <p:cNvPr id="9" name="Flowchart: Off-page Connector 8">
              <a:extLst>
                <a:ext uri="{FF2B5EF4-FFF2-40B4-BE49-F238E27FC236}">
                  <a16:creationId xmlns:a16="http://schemas.microsoft.com/office/drawing/2014/main" id="{183E57D0-ABC6-4615-9658-BBD13D8B3A75}"/>
                </a:ext>
              </a:extLst>
            </p:cNvPr>
            <p:cNvSpPr/>
            <p:nvPr/>
          </p:nvSpPr>
          <p:spPr>
            <a:xfrm rot="16200000">
              <a:off x="6254174" y="3996424"/>
              <a:ext cx="1367904" cy="3458782"/>
            </a:xfrm>
            <a:prstGeom prst="flowChartOffpageConnector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2BDF91-3319-483F-9B01-106FF4A6923E}"/>
                </a:ext>
              </a:extLst>
            </p:cNvPr>
            <p:cNvSpPr txBox="1"/>
            <p:nvPr/>
          </p:nvSpPr>
          <p:spPr>
            <a:xfrm>
              <a:off x="5540188" y="5125649"/>
              <a:ext cx="21918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ckwell" panose="02060603020205020403" pitchFamily="18" charset="0"/>
                </a:rPr>
                <a:t>But, higher the Wine quality, more the Alcohol content.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286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92F1-A21E-4B16-9BE6-108CD92C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Rockwell" panose="02060603020205020403" pitchFamily="18" charset="0"/>
              </a:rPr>
              <a:t>Correlation Matrix Heatmap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FB0D01-9144-45DD-8C26-A217C178E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228" y="507357"/>
            <a:ext cx="6874456" cy="58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9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CA754-5855-487B-8375-DF5D7364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778415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Rockwell" panose="02060603020205020403" pitchFamily="18" charset="0"/>
              </a:rPr>
              <a:t>Chlorides content Vs Wine Quality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557807-151E-4395-845D-9384011DE90B}"/>
              </a:ext>
            </a:extLst>
          </p:cNvPr>
          <p:cNvSpPr txBox="1"/>
          <p:nvPr/>
        </p:nvSpPr>
        <p:spPr>
          <a:xfrm>
            <a:off x="251032" y="3037486"/>
            <a:ext cx="4092951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Market Research says Chlorides add Salty flavor to the Wine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Turn away customers.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Evidently seen that High quality wine has low chloride content.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96C32F-5E8F-4650-A33F-15E32A66B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274" y="1625555"/>
            <a:ext cx="6837694" cy="36068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1329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8F22B-3F4E-4B7A-BF2B-B351FFE0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Rockwell" panose="02060603020205020403" pitchFamily="18" charset="0"/>
              </a:rPr>
              <a:t>Volatile Acidity Vs Wine Quality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02D9173-2285-41E2-95E3-002E7FE3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239" y="2370509"/>
            <a:ext cx="4876669" cy="4254894"/>
          </a:xfrm>
          <a:prstGeom prst="rect">
            <a:avLst/>
          </a:prstGeom>
        </p:spPr>
      </p:pic>
      <p:pic>
        <p:nvPicPr>
          <p:cNvPr id="14" name="Picture 2" descr="Image result for volatile acidity in wine">
            <a:extLst>
              <a:ext uri="{FF2B5EF4-FFF2-40B4-BE49-F238E27FC236}">
                <a16:creationId xmlns:a16="http://schemas.microsoft.com/office/drawing/2014/main" id="{F82BD98A-34D9-4A8A-8BA7-AAC4AE578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240" y="4955603"/>
            <a:ext cx="1908760" cy="190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284991F1-D73E-43CA-9AC8-F43B4A650EE7}"/>
              </a:ext>
            </a:extLst>
          </p:cNvPr>
          <p:cNvSpPr/>
          <p:nvPr/>
        </p:nvSpPr>
        <p:spPr>
          <a:xfrm>
            <a:off x="444186" y="2569655"/>
            <a:ext cx="4206204" cy="3821767"/>
          </a:xfrm>
          <a:prstGeom prst="verticalScroll">
            <a:avLst>
              <a:gd name="adj" fmla="val 13570"/>
            </a:avLst>
          </a:prstGeom>
          <a:gradFill flip="none" rotWithShape="1">
            <a:gsLst>
              <a:gs pos="0">
                <a:schemeClr val="accent6">
                  <a:lumMod val="48000"/>
                  <a:lumOff val="52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Volatile Acidity gives the Pungent smell to Wine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Low quality Wines have higher content of Acetic Acid.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If exceeded, the Wine will turn to Vinegar.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91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523</Words>
  <Application>Microsoft Office PowerPoint</Application>
  <PresentationFormat>Widescreen</PresentationFormat>
  <Paragraphs>170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Rockwell</vt:lpstr>
      <vt:lpstr>Office Theme</vt:lpstr>
      <vt:lpstr>Wine  Type &amp; Quality Classification</vt:lpstr>
      <vt:lpstr>Outline</vt:lpstr>
      <vt:lpstr>Prediction Objective</vt:lpstr>
      <vt:lpstr>Data Source</vt:lpstr>
      <vt:lpstr>PowerPoint Presentation</vt:lpstr>
      <vt:lpstr>Alcohol Content Analysis</vt:lpstr>
      <vt:lpstr>Correlation Matrix Heatmap</vt:lpstr>
      <vt:lpstr>Chlorides content Vs Wine Quality</vt:lpstr>
      <vt:lpstr>Volatile Acidity Vs Wine Quality</vt:lpstr>
      <vt:lpstr>DATA PREPROCESSING</vt:lpstr>
      <vt:lpstr>Feature Engineering</vt:lpstr>
      <vt:lpstr>Removing Outliers</vt:lpstr>
      <vt:lpstr>Handling Class Imbalance</vt:lpstr>
      <vt:lpstr>Machine Learning Models</vt:lpstr>
      <vt:lpstr>Model Comparison</vt:lpstr>
      <vt:lpstr>Model Comparison</vt:lpstr>
      <vt:lpstr>Hyperparameter Tuning - Cross Validation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 Type &amp; Quality Classification</dc:title>
  <dc:creator>Kowshik Paramesh Venkatesh</dc:creator>
  <cp:lastModifiedBy>Kowshik Paramesh Venkatesh</cp:lastModifiedBy>
  <cp:revision>2</cp:revision>
  <dcterms:created xsi:type="dcterms:W3CDTF">2019-04-30T23:18:14Z</dcterms:created>
  <dcterms:modified xsi:type="dcterms:W3CDTF">2019-04-30T23:27:50Z</dcterms:modified>
</cp:coreProperties>
</file>